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Krona One"/>
      <p:regular r:id="rId21"/>
    </p:embeddedFont>
    <p:embeddedFont>
      <p:font typeface="Arimo"/>
      <p:regular r:id="rId22"/>
      <p:bold r:id="rId23"/>
      <p:italic r:id="rId24"/>
      <p:boldItalic r:id="rId25"/>
    </p:embeddedFont>
    <p:embeddedFont>
      <p:font typeface="Montserrat Black"/>
      <p:bold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Jos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rimo-regular.fntdata"/><Relationship Id="rId21" Type="http://schemas.openxmlformats.org/officeDocument/2006/relationships/font" Target="fonts/KronaOne-regular.fntdata"/><Relationship Id="rId24" Type="http://schemas.openxmlformats.org/officeDocument/2006/relationships/font" Target="fonts/Arimo-italic.fntdata"/><Relationship Id="rId23" Type="http://schemas.openxmlformats.org/officeDocument/2006/relationships/font" Target="fonts/Arim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Black-bold.fntdata"/><Relationship Id="rId25" Type="http://schemas.openxmlformats.org/officeDocument/2006/relationships/font" Target="fonts/Arimo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Jost-bold.fntdata"/><Relationship Id="rId10" Type="http://schemas.openxmlformats.org/officeDocument/2006/relationships/slide" Target="slides/slide6.xml"/><Relationship Id="rId32" Type="http://schemas.openxmlformats.org/officeDocument/2006/relationships/font" Target="fonts/Jost-regular.fntdata"/><Relationship Id="rId13" Type="http://schemas.openxmlformats.org/officeDocument/2006/relationships/slide" Target="slides/slide9.xml"/><Relationship Id="rId35" Type="http://schemas.openxmlformats.org/officeDocument/2006/relationships/font" Target="fonts/Jost-boldItalic.fntdata"/><Relationship Id="rId12" Type="http://schemas.openxmlformats.org/officeDocument/2006/relationships/slide" Target="slides/slide8.xml"/><Relationship Id="rId34" Type="http://schemas.openxmlformats.org/officeDocument/2006/relationships/font" Target="fonts/Jos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5" name="Google Shape;39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g28e574f16c8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5" name="Google Shape;4405;g28e574f16c8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5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g2a3a5550b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7" name="Google Shape;4497;g2a3a5550b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gf2b728c2a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gf2b728c2a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3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g2a3859647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5" name="Google Shape;4535;g2a3859647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8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g28e574f16c8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0" name="Google Shape;4550;g28e574f16c8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0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g2a3a5550b2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2" name="Google Shape;4642;g2a3a5550b2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gf2eaa9e93c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8" name="Google Shape;4678;gf2eaa9e93c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gee102c79aa_0_3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1" name="Google Shape;3981;gee102c79aa_0_3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2a3a5550b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2a3a5550b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28e574f16c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28e574f16c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gf2b728c2a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8" name="Google Shape;4128;gf2b728c2a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g28e574f16c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2" name="Google Shape;4172;g28e574f16c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2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gf2b728c2a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4" name="Google Shape;4264;gf2b728c2a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4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" name="Google Shape;4305;g28e574f16c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6" name="Google Shape;4306;g28e574f16c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28e574f16c8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28e574f16c8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9425512">
            <a:off x="-2970369" y="517267"/>
            <a:ext cx="10308464" cy="4108983"/>
            <a:chOff x="297400" y="1910975"/>
            <a:chExt cx="3410350" cy="1359375"/>
          </a:xfrm>
        </p:grpSpPr>
        <p:sp>
          <p:nvSpPr>
            <p:cNvPr id="10" name="Google Shape;10;p2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 rot="-10570271">
            <a:off x="3812653" y="-472651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2"/>
          <p:cNvGrpSpPr/>
          <p:nvPr/>
        </p:nvGrpSpPr>
        <p:grpSpPr>
          <a:xfrm rot="9923769">
            <a:off x="1318995" y="-4109558"/>
            <a:ext cx="11447605" cy="11391139"/>
            <a:chOff x="3899125" y="1769725"/>
            <a:chExt cx="2025925" cy="2015950"/>
          </a:xfrm>
        </p:grpSpPr>
        <p:sp>
          <p:nvSpPr>
            <p:cNvPr id="84" name="Google Shape;84;p2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2"/>
          <p:cNvSpPr/>
          <p:nvPr/>
        </p:nvSpPr>
        <p:spPr>
          <a:xfrm rot="8730485">
            <a:off x="1301475" y="-501439"/>
            <a:ext cx="4723849" cy="5822811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"/>
          <p:cNvSpPr txBox="1"/>
          <p:nvPr>
            <p:ph type="ctrTitle"/>
          </p:nvPr>
        </p:nvSpPr>
        <p:spPr>
          <a:xfrm flipH="1">
            <a:off x="709800" y="2040388"/>
            <a:ext cx="3594000" cy="14175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8" name="Google Shape;158;p2"/>
          <p:cNvSpPr txBox="1"/>
          <p:nvPr>
            <p:ph idx="1" type="subTitle"/>
          </p:nvPr>
        </p:nvSpPr>
        <p:spPr>
          <a:xfrm>
            <a:off x="5145325" y="3622325"/>
            <a:ext cx="2667600" cy="578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Google Shape;1449;p11"/>
          <p:cNvGrpSpPr/>
          <p:nvPr/>
        </p:nvGrpSpPr>
        <p:grpSpPr>
          <a:xfrm flipH="1" rot="7423038">
            <a:off x="3629937" y="-5822204"/>
            <a:ext cx="13362600" cy="13296472"/>
            <a:chOff x="3899125" y="1769725"/>
            <a:chExt cx="2025925" cy="2015950"/>
          </a:xfrm>
        </p:grpSpPr>
        <p:sp>
          <p:nvSpPr>
            <p:cNvPr id="1450" name="Google Shape;1450;p11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1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1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1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1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1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1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1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1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1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1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1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1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1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2" name="Google Shape;1522;p11"/>
          <p:cNvSpPr/>
          <p:nvPr/>
        </p:nvSpPr>
        <p:spPr>
          <a:xfrm rot="-5593505">
            <a:off x="-999140" y="2195813"/>
            <a:ext cx="11448429" cy="10005723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3" name="Google Shape;1523;p11"/>
          <p:cNvGrpSpPr/>
          <p:nvPr/>
        </p:nvGrpSpPr>
        <p:grpSpPr>
          <a:xfrm flipH="1" rot="6699460">
            <a:off x="-8462115" y="-2837237"/>
            <a:ext cx="17724231" cy="17636740"/>
            <a:chOff x="3899125" y="1769725"/>
            <a:chExt cx="2025925" cy="2015950"/>
          </a:xfrm>
        </p:grpSpPr>
        <p:sp>
          <p:nvSpPr>
            <p:cNvPr id="1524" name="Google Shape;1524;p11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6" name="Google Shape;1596;p11"/>
          <p:cNvSpPr/>
          <p:nvPr/>
        </p:nvSpPr>
        <p:spPr>
          <a:xfrm rot="-7892673">
            <a:off x="814988" y="-3280479"/>
            <a:ext cx="7313710" cy="9015465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1"/>
          <p:cNvSpPr txBox="1"/>
          <p:nvPr>
            <p:ph idx="1" type="subTitle"/>
          </p:nvPr>
        </p:nvSpPr>
        <p:spPr>
          <a:xfrm>
            <a:off x="2915600" y="4124925"/>
            <a:ext cx="3307500" cy="5787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8" name="Google Shape;1598;p11"/>
          <p:cNvSpPr txBox="1"/>
          <p:nvPr>
            <p:ph hasCustomPrompt="1" type="title"/>
          </p:nvPr>
        </p:nvSpPr>
        <p:spPr>
          <a:xfrm>
            <a:off x="1771350" y="445025"/>
            <a:ext cx="5601300" cy="18210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i="1"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i="1" sz="9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i="1" sz="9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i="1" sz="9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i="1" sz="9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i="1" sz="9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i="1" sz="9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i="1" sz="9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i="1" sz="9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13"/>
          <p:cNvGrpSpPr/>
          <p:nvPr/>
        </p:nvGrpSpPr>
        <p:grpSpPr>
          <a:xfrm rot="8516788">
            <a:off x="-1109650" y="261907"/>
            <a:ext cx="10308550" cy="4109017"/>
            <a:chOff x="297400" y="1910975"/>
            <a:chExt cx="3410350" cy="1359375"/>
          </a:xfrm>
        </p:grpSpPr>
        <p:sp>
          <p:nvSpPr>
            <p:cNvPr id="1602" name="Google Shape;1602;p13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4" name="Google Shape;1674;p13"/>
          <p:cNvSpPr txBox="1"/>
          <p:nvPr>
            <p:ph type="ctrTitle"/>
          </p:nvPr>
        </p:nvSpPr>
        <p:spPr>
          <a:xfrm>
            <a:off x="698525" y="1195380"/>
            <a:ext cx="3878700" cy="15555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i="1"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5" name="Google Shape;1675;p13"/>
          <p:cNvSpPr/>
          <p:nvPr/>
        </p:nvSpPr>
        <p:spPr>
          <a:xfrm rot="-10570271">
            <a:off x="4245937" y="-185401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6" name="Google Shape;1676;p13"/>
          <p:cNvGrpSpPr/>
          <p:nvPr/>
        </p:nvGrpSpPr>
        <p:grpSpPr>
          <a:xfrm rot="9923769">
            <a:off x="1752279" y="-3822308"/>
            <a:ext cx="11447605" cy="11391139"/>
            <a:chOff x="3899125" y="1769725"/>
            <a:chExt cx="2025925" cy="2015950"/>
          </a:xfrm>
        </p:grpSpPr>
        <p:sp>
          <p:nvSpPr>
            <p:cNvPr id="1677" name="Google Shape;1677;p13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3"/>
          <p:cNvSpPr/>
          <p:nvPr/>
        </p:nvSpPr>
        <p:spPr>
          <a:xfrm rot="8730485">
            <a:off x="1734759" y="-214189"/>
            <a:ext cx="4723849" cy="5822811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3"/>
          <p:cNvSpPr txBox="1"/>
          <p:nvPr>
            <p:ph idx="1" type="subTitle"/>
          </p:nvPr>
        </p:nvSpPr>
        <p:spPr>
          <a:xfrm flipH="1">
            <a:off x="1270375" y="2943843"/>
            <a:ext cx="2735100" cy="1015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oogle Shape;1752;p14"/>
          <p:cNvGrpSpPr/>
          <p:nvPr/>
        </p:nvGrpSpPr>
        <p:grpSpPr>
          <a:xfrm rot="-7212537">
            <a:off x="-3738858" y="-4977056"/>
            <a:ext cx="13989072" cy="13920064"/>
            <a:chOff x="3899125" y="1769725"/>
            <a:chExt cx="2025925" cy="2015950"/>
          </a:xfrm>
        </p:grpSpPr>
        <p:sp>
          <p:nvSpPr>
            <p:cNvPr id="1753" name="Google Shape;1753;p14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4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4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4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4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4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4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4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4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4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4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5" name="Google Shape;1825;p14"/>
          <p:cNvSpPr/>
          <p:nvPr/>
        </p:nvSpPr>
        <p:spPr>
          <a:xfrm flipH="1" rot="7428694">
            <a:off x="-3592882" y="3737773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4"/>
          <p:cNvSpPr/>
          <p:nvPr/>
        </p:nvSpPr>
        <p:spPr>
          <a:xfrm flipH="1" rot="9727879">
            <a:off x="-100287" y="881531"/>
            <a:ext cx="4723950" cy="5822807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4"/>
          <p:cNvSpPr txBox="1"/>
          <p:nvPr>
            <p:ph type="ctrTitle"/>
          </p:nvPr>
        </p:nvSpPr>
        <p:spPr>
          <a:xfrm flipH="1">
            <a:off x="2515250" y="445025"/>
            <a:ext cx="41133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9" name="Google Shape;1829;p15"/>
          <p:cNvGrpSpPr/>
          <p:nvPr/>
        </p:nvGrpSpPr>
        <p:grpSpPr>
          <a:xfrm rot="-7423038">
            <a:off x="-1529488" y="-4360029"/>
            <a:ext cx="13362600" cy="13296472"/>
            <a:chOff x="3899125" y="1769725"/>
            <a:chExt cx="2025925" cy="2015950"/>
          </a:xfrm>
        </p:grpSpPr>
        <p:sp>
          <p:nvSpPr>
            <p:cNvPr id="1830" name="Google Shape;1830;p15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5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5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5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5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5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5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5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5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5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5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5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5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5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5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5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5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5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5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5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5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5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5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5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5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5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5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5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5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2" name="Google Shape;1902;p15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3" name="Google Shape;1903;p15"/>
          <p:cNvSpPr/>
          <p:nvPr/>
        </p:nvSpPr>
        <p:spPr>
          <a:xfrm rot="-7508672">
            <a:off x="5234381" y="413226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5"/>
          <p:cNvSpPr/>
          <p:nvPr/>
        </p:nvSpPr>
        <p:spPr>
          <a:xfrm rot="-9807865">
            <a:off x="4339316" y="1327178"/>
            <a:ext cx="4723829" cy="582272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6" name="Google Shape;1906;p16"/>
          <p:cNvGrpSpPr/>
          <p:nvPr/>
        </p:nvGrpSpPr>
        <p:grpSpPr>
          <a:xfrm rot="-7212537">
            <a:off x="-3738858" y="-4977056"/>
            <a:ext cx="13989072" cy="13920064"/>
            <a:chOff x="3899125" y="1769725"/>
            <a:chExt cx="2025925" cy="2015950"/>
          </a:xfrm>
        </p:grpSpPr>
        <p:sp>
          <p:nvSpPr>
            <p:cNvPr id="1907" name="Google Shape;1907;p16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9" name="Google Shape;1979;p16"/>
          <p:cNvSpPr/>
          <p:nvPr/>
        </p:nvSpPr>
        <p:spPr>
          <a:xfrm flipH="1" rot="7428694">
            <a:off x="-3592882" y="3737773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6"/>
          <p:cNvSpPr/>
          <p:nvPr/>
        </p:nvSpPr>
        <p:spPr>
          <a:xfrm flipH="1" rot="9727879">
            <a:off x="-100287" y="881531"/>
            <a:ext cx="4723950" cy="5822807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6"/>
          <p:cNvSpPr txBox="1"/>
          <p:nvPr>
            <p:ph type="title"/>
          </p:nvPr>
        </p:nvSpPr>
        <p:spPr>
          <a:xfrm>
            <a:off x="2517775" y="1921875"/>
            <a:ext cx="1924500" cy="612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2" name="Google Shape;1982;p16"/>
          <p:cNvSpPr txBox="1"/>
          <p:nvPr>
            <p:ph hasCustomPrompt="1" idx="2" type="title"/>
          </p:nvPr>
        </p:nvSpPr>
        <p:spPr>
          <a:xfrm>
            <a:off x="1371488" y="1921875"/>
            <a:ext cx="10491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5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3" name="Google Shape;1983;p16"/>
          <p:cNvSpPr txBox="1"/>
          <p:nvPr>
            <p:ph idx="1" type="subTitle"/>
          </p:nvPr>
        </p:nvSpPr>
        <p:spPr>
          <a:xfrm>
            <a:off x="2517775" y="2564225"/>
            <a:ext cx="192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4" name="Google Shape;1984;p16"/>
          <p:cNvSpPr txBox="1"/>
          <p:nvPr>
            <p:ph idx="3"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5" name="Google Shape;1985;p16"/>
          <p:cNvSpPr txBox="1"/>
          <p:nvPr>
            <p:ph idx="4" type="title"/>
          </p:nvPr>
        </p:nvSpPr>
        <p:spPr>
          <a:xfrm>
            <a:off x="5848000" y="1921875"/>
            <a:ext cx="1924500" cy="612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6" name="Google Shape;1986;p16"/>
          <p:cNvSpPr txBox="1"/>
          <p:nvPr>
            <p:ph hasCustomPrompt="1" idx="5" type="title"/>
          </p:nvPr>
        </p:nvSpPr>
        <p:spPr>
          <a:xfrm>
            <a:off x="4701588" y="1921875"/>
            <a:ext cx="10491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5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7" name="Google Shape;1987;p16"/>
          <p:cNvSpPr txBox="1"/>
          <p:nvPr>
            <p:ph idx="6" type="subTitle"/>
          </p:nvPr>
        </p:nvSpPr>
        <p:spPr>
          <a:xfrm>
            <a:off x="5848000" y="2564225"/>
            <a:ext cx="192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8" name="Google Shape;1988;p16"/>
          <p:cNvSpPr txBox="1"/>
          <p:nvPr>
            <p:ph idx="7" type="title"/>
          </p:nvPr>
        </p:nvSpPr>
        <p:spPr>
          <a:xfrm>
            <a:off x="2517775" y="3344275"/>
            <a:ext cx="1924500" cy="612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9" name="Google Shape;1989;p16"/>
          <p:cNvSpPr txBox="1"/>
          <p:nvPr>
            <p:ph hasCustomPrompt="1" idx="8" type="title"/>
          </p:nvPr>
        </p:nvSpPr>
        <p:spPr>
          <a:xfrm>
            <a:off x="1371488" y="3344275"/>
            <a:ext cx="10491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5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0" name="Google Shape;1990;p16"/>
          <p:cNvSpPr txBox="1"/>
          <p:nvPr>
            <p:ph idx="9" type="subTitle"/>
          </p:nvPr>
        </p:nvSpPr>
        <p:spPr>
          <a:xfrm>
            <a:off x="2517775" y="3986625"/>
            <a:ext cx="192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1" name="Google Shape;1991;p16"/>
          <p:cNvSpPr txBox="1"/>
          <p:nvPr>
            <p:ph idx="13" type="title"/>
          </p:nvPr>
        </p:nvSpPr>
        <p:spPr>
          <a:xfrm>
            <a:off x="5848000" y="3344275"/>
            <a:ext cx="1924500" cy="612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2" name="Google Shape;1992;p16"/>
          <p:cNvSpPr txBox="1"/>
          <p:nvPr>
            <p:ph hasCustomPrompt="1" idx="14" type="title"/>
          </p:nvPr>
        </p:nvSpPr>
        <p:spPr>
          <a:xfrm>
            <a:off x="4701588" y="3344275"/>
            <a:ext cx="10491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5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3" name="Google Shape;1993;p16"/>
          <p:cNvSpPr txBox="1"/>
          <p:nvPr>
            <p:ph idx="15" type="subTitle"/>
          </p:nvPr>
        </p:nvSpPr>
        <p:spPr>
          <a:xfrm>
            <a:off x="5848000" y="3986625"/>
            <a:ext cx="192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5" name="Google Shape;1995;p17"/>
          <p:cNvGrpSpPr/>
          <p:nvPr/>
        </p:nvGrpSpPr>
        <p:grpSpPr>
          <a:xfrm rot="9425504">
            <a:off x="-4202055" y="-314250"/>
            <a:ext cx="12487312" cy="4977477"/>
            <a:chOff x="297400" y="1910975"/>
            <a:chExt cx="3410350" cy="1359375"/>
          </a:xfrm>
        </p:grpSpPr>
        <p:sp>
          <p:nvSpPr>
            <p:cNvPr id="1996" name="Google Shape;1996;p17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7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7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7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7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7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7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7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7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7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7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7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7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7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7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7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7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7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7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7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7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7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7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7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7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7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7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7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7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7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7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7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7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7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7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7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7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7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7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7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7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7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7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7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7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7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7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7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7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7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7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7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7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7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7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7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7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7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7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7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7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7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7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7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7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7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7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7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7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7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7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7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8" name="Google Shape;2068;p17"/>
          <p:cNvSpPr/>
          <p:nvPr/>
        </p:nvSpPr>
        <p:spPr>
          <a:xfrm rot="-10249570">
            <a:off x="4250546" y="-351201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9" name="Google Shape;2069;p17"/>
          <p:cNvGrpSpPr/>
          <p:nvPr/>
        </p:nvGrpSpPr>
        <p:grpSpPr>
          <a:xfrm rot="10244433">
            <a:off x="1866477" y="-4026257"/>
            <a:ext cx="11447544" cy="11391116"/>
            <a:chOff x="3899125" y="1769725"/>
            <a:chExt cx="2025925" cy="2015950"/>
          </a:xfrm>
        </p:grpSpPr>
        <p:sp>
          <p:nvSpPr>
            <p:cNvPr id="2070" name="Google Shape;2070;p17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7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7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7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7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7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7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7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7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7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7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7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7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7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7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7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7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7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7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7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7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2" name="Google Shape;2142;p17"/>
          <p:cNvSpPr/>
          <p:nvPr/>
        </p:nvSpPr>
        <p:spPr>
          <a:xfrm rot="9051256">
            <a:off x="1786739" y="-736955"/>
            <a:ext cx="4723934" cy="582287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7"/>
          <p:cNvSpPr txBox="1"/>
          <p:nvPr>
            <p:ph idx="1" type="subTitle"/>
          </p:nvPr>
        </p:nvSpPr>
        <p:spPr>
          <a:xfrm>
            <a:off x="877650" y="1571338"/>
            <a:ext cx="3494700" cy="12669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4" name="Google Shape;2144;p17"/>
          <p:cNvSpPr txBox="1"/>
          <p:nvPr>
            <p:ph type="title"/>
          </p:nvPr>
        </p:nvSpPr>
        <p:spPr>
          <a:xfrm>
            <a:off x="1494875" y="3118551"/>
            <a:ext cx="1924500" cy="68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18"/>
          <p:cNvGrpSpPr/>
          <p:nvPr/>
        </p:nvGrpSpPr>
        <p:grpSpPr>
          <a:xfrm flipH="1" rot="-8516788">
            <a:off x="428794" y="261907"/>
            <a:ext cx="10308550" cy="4109017"/>
            <a:chOff x="297400" y="1910975"/>
            <a:chExt cx="3410350" cy="1359375"/>
          </a:xfrm>
        </p:grpSpPr>
        <p:sp>
          <p:nvSpPr>
            <p:cNvPr id="2147" name="Google Shape;2147;p18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8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8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8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8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8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8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8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8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8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8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8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8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8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8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8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8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8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8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8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8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8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8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8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8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8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8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8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8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8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8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8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8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8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8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8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8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8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8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8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8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8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8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8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8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8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8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8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8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8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8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8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8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8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8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8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8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8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8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8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8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8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8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8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8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8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8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8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8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8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8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8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Google Shape;2219;p18"/>
          <p:cNvSpPr txBox="1"/>
          <p:nvPr>
            <p:ph type="ctrTitle"/>
          </p:nvPr>
        </p:nvSpPr>
        <p:spPr>
          <a:xfrm flipH="1">
            <a:off x="5015250" y="1061902"/>
            <a:ext cx="2975700" cy="1008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i="1"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0" name="Google Shape;2220;p18"/>
          <p:cNvSpPr txBox="1"/>
          <p:nvPr>
            <p:ph idx="1" type="subTitle"/>
          </p:nvPr>
        </p:nvSpPr>
        <p:spPr>
          <a:xfrm>
            <a:off x="5015250" y="2270097"/>
            <a:ext cx="2975700" cy="1810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1" name="Google Shape;2221;p18"/>
          <p:cNvSpPr/>
          <p:nvPr/>
        </p:nvSpPr>
        <p:spPr>
          <a:xfrm flipH="1" rot="10570271">
            <a:off x="-2499195" y="-185401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2" name="Google Shape;2222;p18"/>
          <p:cNvGrpSpPr/>
          <p:nvPr/>
        </p:nvGrpSpPr>
        <p:grpSpPr>
          <a:xfrm flipH="1" rot="-9923769">
            <a:off x="-4058914" y="-3822308"/>
            <a:ext cx="11447605" cy="11391139"/>
            <a:chOff x="3899125" y="1769725"/>
            <a:chExt cx="2025925" cy="2015950"/>
          </a:xfrm>
        </p:grpSpPr>
        <p:sp>
          <p:nvSpPr>
            <p:cNvPr id="2223" name="Google Shape;2223;p18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8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8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8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8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8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8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8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8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8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8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8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8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8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8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8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8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8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8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5" name="Google Shape;2295;p18"/>
          <p:cNvSpPr/>
          <p:nvPr/>
        </p:nvSpPr>
        <p:spPr>
          <a:xfrm flipH="1" rot="-8730485">
            <a:off x="2682362" y="-214189"/>
            <a:ext cx="4723849" cy="5822811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7" name="Google Shape;2297;p19"/>
          <p:cNvGrpSpPr/>
          <p:nvPr/>
        </p:nvGrpSpPr>
        <p:grpSpPr>
          <a:xfrm rot="-7212537">
            <a:off x="-3738858" y="-4977056"/>
            <a:ext cx="13989072" cy="13920064"/>
            <a:chOff x="3899125" y="1769725"/>
            <a:chExt cx="2025925" cy="2015950"/>
          </a:xfrm>
        </p:grpSpPr>
        <p:sp>
          <p:nvSpPr>
            <p:cNvPr id="2298" name="Google Shape;2298;p19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9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9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9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9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9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9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9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9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9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9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9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9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9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9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9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9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9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9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9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9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9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9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9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9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9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9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9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9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9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9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9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9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9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9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9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9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0" name="Google Shape;2370;p19"/>
          <p:cNvSpPr/>
          <p:nvPr/>
        </p:nvSpPr>
        <p:spPr>
          <a:xfrm flipH="1" rot="7428694">
            <a:off x="-3592882" y="3737773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9"/>
          <p:cNvSpPr/>
          <p:nvPr/>
        </p:nvSpPr>
        <p:spPr>
          <a:xfrm flipH="1" rot="9727879">
            <a:off x="-100287" y="881531"/>
            <a:ext cx="4723950" cy="5822807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9"/>
          <p:cNvSpPr txBox="1"/>
          <p:nvPr>
            <p:ph type="ctrTitle"/>
          </p:nvPr>
        </p:nvSpPr>
        <p:spPr>
          <a:xfrm flipH="1">
            <a:off x="2515250" y="445025"/>
            <a:ext cx="41133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4" name="Google Shape;2374;p20"/>
          <p:cNvGrpSpPr/>
          <p:nvPr/>
        </p:nvGrpSpPr>
        <p:grpSpPr>
          <a:xfrm rot="-7423038">
            <a:off x="-1529488" y="-4360029"/>
            <a:ext cx="13362600" cy="13296472"/>
            <a:chOff x="3899125" y="1769725"/>
            <a:chExt cx="2025925" cy="2015950"/>
          </a:xfrm>
        </p:grpSpPr>
        <p:sp>
          <p:nvSpPr>
            <p:cNvPr id="2375" name="Google Shape;2375;p20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0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0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0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0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0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0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0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0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0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0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0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0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0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0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0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0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0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0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0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0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0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0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0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0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0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0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0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0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0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0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0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0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0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0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0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0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0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0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0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0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0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0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0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0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0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0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0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0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0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0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0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0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0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0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0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0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0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0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0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0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0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0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0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0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0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0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0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0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0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0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0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7" name="Google Shape;2447;p20"/>
          <p:cNvSpPr txBox="1"/>
          <p:nvPr>
            <p:ph type="ctrTitle"/>
          </p:nvPr>
        </p:nvSpPr>
        <p:spPr>
          <a:xfrm flipH="1">
            <a:off x="1954425" y="445025"/>
            <a:ext cx="52350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48" name="Google Shape;2448;p20"/>
          <p:cNvSpPr/>
          <p:nvPr/>
        </p:nvSpPr>
        <p:spPr>
          <a:xfrm rot="-7508672">
            <a:off x="5234381" y="413226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20"/>
          <p:cNvSpPr/>
          <p:nvPr/>
        </p:nvSpPr>
        <p:spPr>
          <a:xfrm rot="-9807865">
            <a:off x="4339316" y="1327178"/>
            <a:ext cx="4723829" cy="582272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3"/>
          <p:cNvGrpSpPr/>
          <p:nvPr/>
        </p:nvGrpSpPr>
        <p:grpSpPr>
          <a:xfrm rot="8999978">
            <a:off x="-3972477" y="-2301963"/>
            <a:ext cx="16411789" cy="6541785"/>
            <a:chOff x="297400" y="1910975"/>
            <a:chExt cx="3410350" cy="1359375"/>
          </a:xfrm>
        </p:grpSpPr>
        <p:sp>
          <p:nvSpPr>
            <p:cNvPr id="161" name="Google Shape;161;p3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3"/>
          <p:cNvGrpSpPr/>
          <p:nvPr/>
        </p:nvGrpSpPr>
        <p:grpSpPr>
          <a:xfrm rot="4606970">
            <a:off x="3474472" y="-713322"/>
            <a:ext cx="13412148" cy="5346119"/>
            <a:chOff x="297400" y="1910975"/>
            <a:chExt cx="3410350" cy="1359375"/>
          </a:xfrm>
        </p:grpSpPr>
        <p:sp>
          <p:nvSpPr>
            <p:cNvPr id="234" name="Google Shape;234;p3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3"/>
          <p:cNvSpPr/>
          <p:nvPr/>
        </p:nvSpPr>
        <p:spPr>
          <a:xfrm flipH="1" rot="-7473303">
            <a:off x="5871708" y="4122656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3"/>
          <p:cNvGrpSpPr/>
          <p:nvPr/>
        </p:nvGrpSpPr>
        <p:grpSpPr>
          <a:xfrm rot="-9914529">
            <a:off x="4543289" y="-2560242"/>
            <a:ext cx="12153107" cy="12093372"/>
            <a:chOff x="3899125" y="1769725"/>
            <a:chExt cx="2025925" cy="2015950"/>
          </a:xfrm>
        </p:grpSpPr>
        <p:sp>
          <p:nvSpPr>
            <p:cNvPr id="308" name="Google Shape;308;p3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"/>
          <p:cNvSpPr/>
          <p:nvPr/>
        </p:nvSpPr>
        <p:spPr>
          <a:xfrm flipH="1" rot="-5173964">
            <a:off x="5905136" y="2479105"/>
            <a:ext cx="4723730" cy="5822776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"/>
          <p:cNvSpPr/>
          <p:nvPr/>
        </p:nvSpPr>
        <p:spPr>
          <a:xfrm rot="-6219643">
            <a:off x="-3799067" y="-5372436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"/>
          <p:cNvSpPr/>
          <p:nvPr/>
        </p:nvSpPr>
        <p:spPr>
          <a:xfrm rot="-8518940">
            <a:off x="-1881120" y="-2804764"/>
            <a:ext cx="4723685" cy="5822753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"/>
          <p:cNvSpPr txBox="1"/>
          <p:nvPr>
            <p:ph hasCustomPrompt="1" type="title"/>
          </p:nvPr>
        </p:nvSpPr>
        <p:spPr>
          <a:xfrm>
            <a:off x="3885150" y="1029011"/>
            <a:ext cx="1373700" cy="1026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3"/>
          <p:cNvSpPr txBox="1"/>
          <p:nvPr>
            <p:ph idx="2" type="ctrTitle"/>
          </p:nvPr>
        </p:nvSpPr>
        <p:spPr>
          <a:xfrm flipH="1">
            <a:off x="2640900" y="2066749"/>
            <a:ext cx="3862200" cy="14175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85" name="Google Shape;385;p3"/>
          <p:cNvSpPr txBox="1"/>
          <p:nvPr>
            <p:ph idx="1" type="subTitle"/>
          </p:nvPr>
        </p:nvSpPr>
        <p:spPr>
          <a:xfrm>
            <a:off x="3346600" y="3535785"/>
            <a:ext cx="2451000" cy="578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1"/>
          <p:cNvGrpSpPr/>
          <p:nvPr/>
        </p:nvGrpSpPr>
        <p:grpSpPr>
          <a:xfrm rot="-7212537">
            <a:off x="-3738858" y="-4977056"/>
            <a:ext cx="13989072" cy="13920064"/>
            <a:chOff x="3899125" y="1769725"/>
            <a:chExt cx="2025925" cy="2015950"/>
          </a:xfrm>
        </p:grpSpPr>
        <p:sp>
          <p:nvSpPr>
            <p:cNvPr id="2452" name="Google Shape;2452;p21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1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1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1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1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1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1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1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1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1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1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1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1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1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1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1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1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1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1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1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1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1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1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1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1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1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1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1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1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1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1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1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1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1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1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1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1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1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1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1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1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1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1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1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1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1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4" name="Google Shape;2524;p21"/>
          <p:cNvSpPr/>
          <p:nvPr/>
        </p:nvSpPr>
        <p:spPr>
          <a:xfrm flipH="1" rot="7428694">
            <a:off x="-3592882" y="3737773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21"/>
          <p:cNvSpPr/>
          <p:nvPr/>
        </p:nvSpPr>
        <p:spPr>
          <a:xfrm flipH="1" rot="9727879">
            <a:off x="-100287" y="881531"/>
            <a:ext cx="4723950" cy="5822807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21"/>
          <p:cNvSpPr txBox="1"/>
          <p:nvPr>
            <p:ph type="ctrTitle"/>
          </p:nvPr>
        </p:nvSpPr>
        <p:spPr>
          <a:xfrm flipH="1">
            <a:off x="2515250" y="445025"/>
            <a:ext cx="41133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27" name="Google Shape;2527;p21"/>
          <p:cNvSpPr txBox="1"/>
          <p:nvPr>
            <p:ph idx="2" type="title"/>
          </p:nvPr>
        </p:nvSpPr>
        <p:spPr>
          <a:xfrm>
            <a:off x="1771250" y="3708275"/>
            <a:ext cx="24321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28" name="Google Shape;2528;p21"/>
          <p:cNvSpPr txBox="1"/>
          <p:nvPr>
            <p:ph idx="1" type="subTitle"/>
          </p:nvPr>
        </p:nvSpPr>
        <p:spPr>
          <a:xfrm>
            <a:off x="1771250" y="4118225"/>
            <a:ext cx="2432100" cy="54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9" name="Google Shape;2529;p21"/>
          <p:cNvSpPr txBox="1"/>
          <p:nvPr>
            <p:ph idx="3" type="title"/>
          </p:nvPr>
        </p:nvSpPr>
        <p:spPr>
          <a:xfrm>
            <a:off x="4940400" y="3708275"/>
            <a:ext cx="24321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0" name="Google Shape;2530;p21"/>
          <p:cNvSpPr txBox="1"/>
          <p:nvPr>
            <p:ph idx="4" type="subTitle"/>
          </p:nvPr>
        </p:nvSpPr>
        <p:spPr>
          <a:xfrm>
            <a:off x="4940452" y="4118225"/>
            <a:ext cx="2432100" cy="54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2" name="Google Shape;2532;p22"/>
          <p:cNvGrpSpPr/>
          <p:nvPr/>
        </p:nvGrpSpPr>
        <p:grpSpPr>
          <a:xfrm rot="-7212537">
            <a:off x="-3738858" y="-4977056"/>
            <a:ext cx="13989072" cy="13920064"/>
            <a:chOff x="3899125" y="1769725"/>
            <a:chExt cx="2025925" cy="2015950"/>
          </a:xfrm>
        </p:grpSpPr>
        <p:sp>
          <p:nvSpPr>
            <p:cNvPr id="2533" name="Google Shape;2533;p22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2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2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2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2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2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2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2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2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2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2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2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2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2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2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2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2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2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2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2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2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2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2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2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2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2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2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2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2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2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2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2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2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2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2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2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2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2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2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2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2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2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2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2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2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2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2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2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2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2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2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2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2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2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2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2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2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2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2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2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2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2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2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2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2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2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2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2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2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2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2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2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5" name="Google Shape;2605;p22"/>
          <p:cNvSpPr/>
          <p:nvPr/>
        </p:nvSpPr>
        <p:spPr>
          <a:xfrm flipH="1" rot="7428694">
            <a:off x="-3592882" y="3737773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22"/>
          <p:cNvSpPr/>
          <p:nvPr/>
        </p:nvSpPr>
        <p:spPr>
          <a:xfrm flipH="1" rot="9727879">
            <a:off x="-100287" y="881531"/>
            <a:ext cx="4723950" cy="5822807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22"/>
          <p:cNvSpPr txBox="1"/>
          <p:nvPr>
            <p:ph type="ctrTitle"/>
          </p:nvPr>
        </p:nvSpPr>
        <p:spPr>
          <a:xfrm flipH="1">
            <a:off x="2515250" y="445025"/>
            <a:ext cx="41133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08" name="Google Shape;2608;p22"/>
          <p:cNvSpPr txBox="1"/>
          <p:nvPr>
            <p:ph idx="2" type="title"/>
          </p:nvPr>
        </p:nvSpPr>
        <p:spPr>
          <a:xfrm>
            <a:off x="1318950" y="2899825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9" name="Google Shape;2609;p22"/>
          <p:cNvSpPr txBox="1"/>
          <p:nvPr>
            <p:ph idx="1" type="subTitle"/>
          </p:nvPr>
        </p:nvSpPr>
        <p:spPr>
          <a:xfrm>
            <a:off x="1318950" y="3309775"/>
            <a:ext cx="19245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0" name="Google Shape;2610;p22"/>
          <p:cNvSpPr txBox="1"/>
          <p:nvPr>
            <p:ph idx="3" type="title"/>
          </p:nvPr>
        </p:nvSpPr>
        <p:spPr>
          <a:xfrm>
            <a:off x="3609650" y="2899825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1" name="Google Shape;2611;p22"/>
          <p:cNvSpPr txBox="1"/>
          <p:nvPr>
            <p:ph idx="4" type="subTitle"/>
          </p:nvPr>
        </p:nvSpPr>
        <p:spPr>
          <a:xfrm>
            <a:off x="3609650" y="3309775"/>
            <a:ext cx="19245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2" name="Google Shape;2612;p22"/>
          <p:cNvSpPr txBox="1"/>
          <p:nvPr>
            <p:ph idx="5" type="title"/>
          </p:nvPr>
        </p:nvSpPr>
        <p:spPr>
          <a:xfrm>
            <a:off x="5900350" y="2899825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3" name="Google Shape;2613;p22"/>
          <p:cNvSpPr txBox="1"/>
          <p:nvPr>
            <p:ph idx="6" type="subTitle"/>
          </p:nvPr>
        </p:nvSpPr>
        <p:spPr>
          <a:xfrm>
            <a:off x="5900350" y="3309775"/>
            <a:ext cx="19245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5" name="Google Shape;2615;p23"/>
          <p:cNvGrpSpPr/>
          <p:nvPr/>
        </p:nvGrpSpPr>
        <p:grpSpPr>
          <a:xfrm rot="-7423038">
            <a:off x="-1529488" y="-4360029"/>
            <a:ext cx="13362600" cy="13296472"/>
            <a:chOff x="3899125" y="1769725"/>
            <a:chExt cx="2025925" cy="2015950"/>
          </a:xfrm>
        </p:grpSpPr>
        <p:sp>
          <p:nvSpPr>
            <p:cNvPr id="2616" name="Google Shape;2616;p23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3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3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3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3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3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3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3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3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3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3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3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3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3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3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3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3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3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3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3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3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3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3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3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3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3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3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3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3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3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3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3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3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3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3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3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3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3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3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3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3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3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3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3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3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3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3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3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3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3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3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3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3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8" name="Google Shape;2688;p23"/>
          <p:cNvSpPr/>
          <p:nvPr/>
        </p:nvSpPr>
        <p:spPr>
          <a:xfrm rot="-7508672">
            <a:off x="5234381" y="413226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23"/>
          <p:cNvSpPr/>
          <p:nvPr/>
        </p:nvSpPr>
        <p:spPr>
          <a:xfrm rot="-9807865">
            <a:off x="4339316" y="1327178"/>
            <a:ext cx="4723829" cy="582272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23"/>
          <p:cNvSpPr txBox="1"/>
          <p:nvPr>
            <p:ph type="ctrTitle"/>
          </p:nvPr>
        </p:nvSpPr>
        <p:spPr>
          <a:xfrm flipH="1">
            <a:off x="2999875" y="445025"/>
            <a:ext cx="31440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91" name="Google Shape;2691;p23"/>
          <p:cNvSpPr txBox="1"/>
          <p:nvPr>
            <p:ph idx="2" type="title"/>
          </p:nvPr>
        </p:nvSpPr>
        <p:spPr>
          <a:xfrm flipH="1">
            <a:off x="4679675" y="1784718"/>
            <a:ext cx="15978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2" name="Google Shape;2692;p23"/>
          <p:cNvSpPr txBox="1"/>
          <p:nvPr>
            <p:ph idx="1" type="subTitle"/>
          </p:nvPr>
        </p:nvSpPr>
        <p:spPr>
          <a:xfrm flipH="1">
            <a:off x="1578175" y="1784718"/>
            <a:ext cx="2949900" cy="720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3" name="Google Shape;2693;p23"/>
          <p:cNvSpPr txBox="1"/>
          <p:nvPr>
            <p:ph idx="3" type="title"/>
          </p:nvPr>
        </p:nvSpPr>
        <p:spPr>
          <a:xfrm flipH="1">
            <a:off x="4679675" y="2845926"/>
            <a:ext cx="15978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4" name="Google Shape;2694;p23"/>
          <p:cNvSpPr txBox="1"/>
          <p:nvPr>
            <p:ph idx="4" type="subTitle"/>
          </p:nvPr>
        </p:nvSpPr>
        <p:spPr>
          <a:xfrm flipH="1">
            <a:off x="1578175" y="2845931"/>
            <a:ext cx="2949900" cy="720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5" name="Google Shape;2695;p23"/>
          <p:cNvSpPr txBox="1"/>
          <p:nvPr>
            <p:ph idx="5" type="title"/>
          </p:nvPr>
        </p:nvSpPr>
        <p:spPr>
          <a:xfrm flipH="1">
            <a:off x="4679675" y="3907134"/>
            <a:ext cx="15978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6" name="Google Shape;2696;p23"/>
          <p:cNvSpPr txBox="1"/>
          <p:nvPr>
            <p:ph idx="6" type="subTitle"/>
          </p:nvPr>
        </p:nvSpPr>
        <p:spPr>
          <a:xfrm flipH="1">
            <a:off x="1578175" y="3907125"/>
            <a:ext cx="2949900" cy="720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97" name="Google Shape;2697;p23"/>
          <p:cNvGrpSpPr/>
          <p:nvPr/>
        </p:nvGrpSpPr>
        <p:grpSpPr>
          <a:xfrm>
            <a:off x="7904994" y="1251250"/>
            <a:ext cx="529200" cy="529200"/>
            <a:chOff x="797275" y="458600"/>
            <a:chExt cx="529200" cy="529200"/>
          </a:xfrm>
        </p:grpSpPr>
        <p:sp>
          <p:nvSpPr>
            <p:cNvPr id="2698" name="Google Shape;2698;p23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3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0" name="Google Shape;2700;p23"/>
          <p:cNvGrpSpPr/>
          <p:nvPr/>
        </p:nvGrpSpPr>
        <p:grpSpPr>
          <a:xfrm flipH="1">
            <a:off x="-401706" y="4248428"/>
            <a:ext cx="1111500" cy="455200"/>
            <a:chOff x="5376300" y="458600"/>
            <a:chExt cx="1111500" cy="455200"/>
          </a:xfrm>
        </p:grpSpPr>
        <p:sp>
          <p:nvSpPr>
            <p:cNvPr id="2701" name="Google Shape;2701;p23"/>
            <p:cNvSpPr/>
            <p:nvPr/>
          </p:nvSpPr>
          <p:spPr>
            <a:xfrm>
              <a:off x="53763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3"/>
            <p:cNvSpPr/>
            <p:nvPr/>
          </p:nvSpPr>
          <p:spPr>
            <a:xfrm>
              <a:off x="563737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3"/>
            <p:cNvSpPr/>
            <p:nvPr/>
          </p:nvSpPr>
          <p:spPr>
            <a:xfrm>
              <a:off x="589845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3"/>
            <p:cNvSpPr/>
            <p:nvPr/>
          </p:nvSpPr>
          <p:spPr>
            <a:xfrm>
              <a:off x="615952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3"/>
            <p:cNvSpPr/>
            <p:nvPr/>
          </p:nvSpPr>
          <p:spPr>
            <a:xfrm>
              <a:off x="64206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3"/>
            <p:cNvSpPr/>
            <p:nvPr/>
          </p:nvSpPr>
          <p:spPr>
            <a:xfrm>
              <a:off x="53763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3"/>
            <p:cNvSpPr/>
            <p:nvPr/>
          </p:nvSpPr>
          <p:spPr>
            <a:xfrm>
              <a:off x="563737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3"/>
            <p:cNvSpPr/>
            <p:nvPr/>
          </p:nvSpPr>
          <p:spPr>
            <a:xfrm>
              <a:off x="589845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3"/>
            <p:cNvSpPr/>
            <p:nvPr/>
          </p:nvSpPr>
          <p:spPr>
            <a:xfrm>
              <a:off x="615952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3"/>
            <p:cNvSpPr/>
            <p:nvPr/>
          </p:nvSpPr>
          <p:spPr>
            <a:xfrm>
              <a:off x="64206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3"/>
            <p:cNvSpPr/>
            <p:nvPr/>
          </p:nvSpPr>
          <p:spPr>
            <a:xfrm>
              <a:off x="53763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3"/>
            <p:cNvSpPr/>
            <p:nvPr/>
          </p:nvSpPr>
          <p:spPr>
            <a:xfrm>
              <a:off x="563737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3"/>
            <p:cNvSpPr/>
            <p:nvPr/>
          </p:nvSpPr>
          <p:spPr>
            <a:xfrm>
              <a:off x="589845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3"/>
            <p:cNvSpPr/>
            <p:nvPr/>
          </p:nvSpPr>
          <p:spPr>
            <a:xfrm>
              <a:off x="615952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3"/>
            <p:cNvSpPr/>
            <p:nvPr/>
          </p:nvSpPr>
          <p:spPr>
            <a:xfrm>
              <a:off x="64206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6" name="Google Shape;2716;p23"/>
          <p:cNvGrpSpPr/>
          <p:nvPr/>
        </p:nvGrpSpPr>
        <p:grpSpPr>
          <a:xfrm flipH="1">
            <a:off x="-289450" y="751775"/>
            <a:ext cx="1608595" cy="268099"/>
            <a:chOff x="684450" y="451550"/>
            <a:chExt cx="3132000" cy="522000"/>
          </a:xfrm>
        </p:grpSpPr>
        <p:sp>
          <p:nvSpPr>
            <p:cNvPr id="2717" name="Google Shape;2717;p23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3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3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3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3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3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3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3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3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3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3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3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3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1" name="Google Shape;2731;p24"/>
          <p:cNvGrpSpPr/>
          <p:nvPr/>
        </p:nvGrpSpPr>
        <p:grpSpPr>
          <a:xfrm rot="-7423038">
            <a:off x="-1529488" y="-4360029"/>
            <a:ext cx="13362600" cy="13296472"/>
            <a:chOff x="3899125" y="1769725"/>
            <a:chExt cx="2025925" cy="2015950"/>
          </a:xfrm>
        </p:grpSpPr>
        <p:sp>
          <p:nvSpPr>
            <p:cNvPr id="2732" name="Google Shape;2732;p24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4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4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4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4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4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4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4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4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4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4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4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4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4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4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4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4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4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4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4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4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4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4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4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4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4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4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4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4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4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4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4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4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4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4" name="Google Shape;2804;p24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5" name="Google Shape;2805;p24"/>
          <p:cNvSpPr/>
          <p:nvPr/>
        </p:nvSpPr>
        <p:spPr>
          <a:xfrm rot="-7508672">
            <a:off x="5234381" y="413226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24"/>
          <p:cNvSpPr/>
          <p:nvPr/>
        </p:nvSpPr>
        <p:spPr>
          <a:xfrm rot="-9807865">
            <a:off x="4339316" y="1327178"/>
            <a:ext cx="4723829" cy="582272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24"/>
          <p:cNvSpPr txBox="1"/>
          <p:nvPr>
            <p:ph idx="2" type="title"/>
          </p:nvPr>
        </p:nvSpPr>
        <p:spPr>
          <a:xfrm>
            <a:off x="6509700" y="1887997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08" name="Google Shape;2808;p24"/>
          <p:cNvSpPr txBox="1"/>
          <p:nvPr>
            <p:ph idx="1" type="subTitle"/>
          </p:nvPr>
        </p:nvSpPr>
        <p:spPr>
          <a:xfrm>
            <a:off x="6509700" y="2297947"/>
            <a:ext cx="1924500" cy="7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9" name="Google Shape;2809;p24"/>
          <p:cNvSpPr txBox="1"/>
          <p:nvPr>
            <p:ph idx="3" type="title"/>
          </p:nvPr>
        </p:nvSpPr>
        <p:spPr>
          <a:xfrm>
            <a:off x="6509700" y="3187947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10" name="Google Shape;2810;p24"/>
          <p:cNvSpPr txBox="1"/>
          <p:nvPr>
            <p:ph idx="4" type="subTitle"/>
          </p:nvPr>
        </p:nvSpPr>
        <p:spPr>
          <a:xfrm>
            <a:off x="6509700" y="3597897"/>
            <a:ext cx="1924500" cy="7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1" name="Google Shape;2811;p24"/>
          <p:cNvSpPr txBox="1"/>
          <p:nvPr>
            <p:ph idx="5" type="title"/>
          </p:nvPr>
        </p:nvSpPr>
        <p:spPr>
          <a:xfrm>
            <a:off x="709800" y="1887997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12" name="Google Shape;2812;p24"/>
          <p:cNvSpPr txBox="1"/>
          <p:nvPr>
            <p:ph idx="6" type="subTitle"/>
          </p:nvPr>
        </p:nvSpPr>
        <p:spPr>
          <a:xfrm>
            <a:off x="709800" y="2297947"/>
            <a:ext cx="1924500" cy="7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3" name="Google Shape;2813;p24"/>
          <p:cNvSpPr txBox="1"/>
          <p:nvPr>
            <p:ph idx="7" type="title"/>
          </p:nvPr>
        </p:nvSpPr>
        <p:spPr>
          <a:xfrm>
            <a:off x="709800" y="3187947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14" name="Google Shape;2814;p24"/>
          <p:cNvSpPr txBox="1"/>
          <p:nvPr>
            <p:ph idx="8" type="subTitle"/>
          </p:nvPr>
        </p:nvSpPr>
        <p:spPr>
          <a:xfrm>
            <a:off x="709800" y="3597897"/>
            <a:ext cx="1924500" cy="7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6" name="Google Shape;2816;p25"/>
          <p:cNvGrpSpPr/>
          <p:nvPr/>
        </p:nvGrpSpPr>
        <p:grpSpPr>
          <a:xfrm rot="-7423038">
            <a:off x="-1529488" y="-4360029"/>
            <a:ext cx="13362600" cy="13296472"/>
            <a:chOff x="3899125" y="1769725"/>
            <a:chExt cx="2025925" cy="2015950"/>
          </a:xfrm>
        </p:grpSpPr>
        <p:sp>
          <p:nvSpPr>
            <p:cNvPr id="2817" name="Google Shape;2817;p25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5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5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5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5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5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5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5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5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5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5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5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5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5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5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5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5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5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5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5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5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5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5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5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5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5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5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5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5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5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5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5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5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5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5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5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5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5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5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5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5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5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5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5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5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5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5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5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5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5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5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5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5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5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5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5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5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5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5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5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9" name="Google Shape;2889;p25"/>
          <p:cNvSpPr txBox="1"/>
          <p:nvPr>
            <p:ph type="ctrTitle"/>
          </p:nvPr>
        </p:nvSpPr>
        <p:spPr>
          <a:xfrm flipH="1">
            <a:off x="2923350" y="445025"/>
            <a:ext cx="32973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90" name="Google Shape;2890;p25"/>
          <p:cNvSpPr/>
          <p:nvPr/>
        </p:nvSpPr>
        <p:spPr>
          <a:xfrm rot="-7508672">
            <a:off x="5234381" y="413226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25"/>
          <p:cNvSpPr/>
          <p:nvPr/>
        </p:nvSpPr>
        <p:spPr>
          <a:xfrm rot="-9807865">
            <a:off x="4339316" y="1327178"/>
            <a:ext cx="4723829" cy="582272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25"/>
          <p:cNvSpPr txBox="1"/>
          <p:nvPr>
            <p:ph idx="2" type="title"/>
          </p:nvPr>
        </p:nvSpPr>
        <p:spPr>
          <a:xfrm>
            <a:off x="6509700" y="1887997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3" name="Google Shape;2893;p25"/>
          <p:cNvSpPr txBox="1"/>
          <p:nvPr>
            <p:ph idx="1" type="subTitle"/>
          </p:nvPr>
        </p:nvSpPr>
        <p:spPr>
          <a:xfrm>
            <a:off x="6509700" y="2297947"/>
            <a:ext cx="1924500" cy="7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4" name="Google Shape;2894;p25"/>
          <p:cNvSpPr txBox="1"/>
          <p:nvPr>
            <p:ph idx="3" type="title"/>
          </p:nvPr>
        </p:nvSpPr>
        <p:spPr>
          <a:xfrm>
            <a:off x="6509700" y="3187947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5" name="Google Shape;2895;p25"/>
          <p:cNvSpPr txBox="1"/>
          <p:nvPr>
            <p:ph idx="4" type="subTitle"/>
          </p:nvPr>
        </p:nvSpPr>
        <p:spPr>
          <a:xfrm>
            <a:off x="6509700" y="3597897"/>
            <a:ext cx="1924500" cy="7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6" name="Google Shape;2896;p25"/>
          <p:cNvSpPr txBox="1"/>
          <p:nvPr>
            <p:ph idx="5" type="title"/>
          </p:nvPr>
        </p:nvSpPr>
        <p:spPr>
          <a:xfrm>
            <a:off x="709800" y="1887997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7" name="Google Shape;2897;p25"/>
          <p:cNvSpPr txBox="1"/>
          <p:nvPr>
            <p:ph idx="6" type="subTitle"/>
          </p:nvPr>
        </p:nvSpPr>
        <p:spPr>
          <a:xfrm>
            <a:off x="709800" y="2297947"/>
            <a:ext cx="1924500" cy="7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8" name="Google Shape;2898;p25"/>
          <p:cNvSpPr txBox="1"/>
          <p:nvPr>
            <p:ph idx="7" type="title"/>
          </p:nvPr>
        </p:nvSpPr>
        <p:spPr>
          <a:xfrm>
            <a:off x="709800" y="3187947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9" name="Google Shape;2899;p25"/>
          <p:cNvSpPr txBox="1"/>
          <p:nvPr>
            <p:ph idx="8" type="subTitle"/>
          </p:nvPr>
        </p:nvSpPr>
        <p:spPr>
          <a:xfrm>
            <a:off x="709800" y="3597897"/>
            <a:ext cx="1924500" cy="7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1" name="Google Shape;2901;p26"/>
          <p:cNvGrpSpPr/>
          <p:nvPr/>
        </p:nvGrpSpPr>
        <p:grpSpPr>
          <a:xfrm rot="-7423038">
            <a:off x="-1529488" y="-4360029"/>
            <a:ext cx="13362600" cy="13296472"/>
            <a:chOff x="3899125" y="1769725"/>
            <a:chExt cx="2025925" cy="2015950"/>
          </a:xfrm>
        </p:grpSpPr>
        <p:sp>
          <p:nvSpPr>
            <p:cNvPr id="2902" name="Google Shape;2902;p26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6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6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6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6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6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6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6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6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6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6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6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6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6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6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6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6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6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6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6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6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6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6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6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6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6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6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6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6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6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6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6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6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6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6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6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6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6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6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6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6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6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6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6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6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6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6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6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6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6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6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6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6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6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6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6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6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6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6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6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6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6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6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6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6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6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4" name="Google Shape;2974;p26"/>
          <p:cNvSpPr/>
          <p:nvPr/>
        </p:nvSpPr>
        <p:spPr>
          <a:xfrm rot="-7508672">
            <a:off x="5234381" y="413226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26"/>
          <p:cNvSpPr/>
          <p:nvPr/>
        </p:nvSpPr>
        <p:spPr>
          <a:xfrm rot="-9807865">
            <a:off x="4339316" y="1327178"/>
            <a:ext cx="4723829" cy="582272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26"/>
          <p:cNvSpPr txBox="1"/>
          <p:nvPr>
            <p:ph type="ctrTitle"/>
          </p:nvPr>
        </p:nvSpPr>
        <p:spPr>
          <a:xfrm flipH="1">
            <a:off x="2795500" y="445025"/>
            <a:ext cx="35526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77" name="Google Shape;2977;p26"/>
          <p:cNvSpPr txBox="1"/>
          <p:nvPr>
            <p:ph idx="2" type="title"/>
          </p:nvPr>
        </p:nvSpPr>
        <p:spPr>
          <a:xfrm>
            <a:off x="2480000" y="1689411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78" name="Google Shape;2978;p26"/>
          <p:cNvSpPr txBox="1"/>
          <p:nvPr>
            <p:ph idx="1" type="subTitle"/>
          </p:nvPr>
        </p:nvSpPr>
        <p:spPr>
          <a:xfrm>
            <a:off x="2480000" y="2099361"/>
            <a:ext cx="1924500" cy="55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9" name="Google Shape;2979;p26"/>
          <p:cNvSpPr txBox="1"/>
          <p:nvPr>
            <p:ph idx="3" type="title"/>
          </p:nvPr>
        </p:nvSpPr>
        <p:spPr>
          <a:xfrm>
            <a:off x="5779225" y="1689411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0" name="Google Shape;2980;p26"/>
          <p:cNvSpPr txBox="1"/>
          <p:nvPr>
            <p:ph idx="4" type="subTitle"/>
          </p:nvPr>
        </p:nvSpPr>
        <p:spPr>
          <a:xfrm>
            <a:off x="5779225" y="2099361"/>
            <a:ext cx="1924500" cy="55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1" name="Google Shape;2981;p26"/>
          <p:cNvSpPr txBox="1"/>
          <p:nvPr>
            <p:ph idx="5" type="title"/>
          </p:nvPr>
        </p:nvSpPr>
        <p:spPr>
          <a:xfrm>
            <a:off x="2480000" y="2753656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2" name="Google Shape;2982;p26"/>
          <p:cNvSpPr txBox="1"/>
          <p:nvPr>
            <p:ph idx="6" type="subTitle"/>
          </p:nvPr>
        </p:nvSpPr>
        <p:spPr>
          <a:xfrm>
            <a:off x="2480000" y="3163606"/>
            <a:ext cx="1924500" cy="55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3" name="Google Shape;2983;p26"/>
          <p:cNvSpPr txBox="1"/>
          <p:nvPr>
            <p:ph idx="7" type="title"/>
          </p:nvPr>
        </p:nvSpPr>
        <p:spPr>
          <a:xfrm>
            <a:off x="5779225" y="2753656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4" name="Google Shape;2984;p26"/>
          <p:cNvSpPr txBox="1"/>
          <p:nvPr>
            <p:ph idx="8" type="subTitle"/>
          </p:nvPr>
        </p:nvSpPr>
        <p:spPr>
          <a:xfrm>
            <a:off x="5779225" y="3163606"/>
            <a:ext cx="1924500" cy="55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5" name="Google Shape;2985;p26"/>
          <p:cNvSpPr txBox="1"/>
          <p:nvPr>
            <p:ph idx="9" type="title"/>
          </p:nvPr>
        </p:nvSpPr>
        <p:spPr>
          <a:xfrm>
            <a:off x="2480000" y="3817900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6" name="Google Shape;2986;p26"/>
          <p:cNvSpPr txBox="1"/>
          <p:nvPr>
            <p:ph idx="13" type="subTitle"/>
          </p:nvPr>
        </p:nvSpPr>
        <p:spPr>
          <a:xfrm>
            <a:off x="2480000" y="4227850"/>
            <a:ext cx="1924500" cy="55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7" name="Google Shape;2987;p26"/>
          <p:cNvSpPr txBox="1"/>
          <p:nvPr>
            <p:ph idx="14" type="title"/>
          </p:nvPr>
        </p:nvSpPr>
        <p:spPr>
          <a:xfrm>
            <a:off x="5779225" y="3817900"/>
            <a:ext cx="19245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8" name="Google Shape;2988;p26"/>
          <p:cNvSpPr txBox="1"/>
          <p:nvPr>
            <p:ph idx="15" type="subTitle"/>
          </p:nvPr>
        </p:nvSpPr>
        <p:spPr>
          <a:xfrm>
            <a:off x="5779225" y="4227850"/>
            <a:ext cx="1924500" cy="55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0" name="Google Shape;2990;p27"/>
          <p:cNvGrpSpPr/>
          <p:nvPr/>
        </p:nvGrpSpPr>
        <p:grpSpPr>
          <a:xfrm rot="-7212537">
            <a:off x="-3738858" y="-4977056"/>
            <a:ext cx="13989072" cy="13920064"/>
            <a:chOff x="3899125" y="1769725"/>
            <a:chExt cx="2025925" cy="2015950"/>
          </a:xfrm>
        </p:grpSpPr>
        <p:sp>
          <p:nvSpPr>
            <p:cNvPr id="2991" name="Google Shape;2991;p27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7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7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7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7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7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7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7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7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7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7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7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7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7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7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7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7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7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7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7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7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7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7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7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7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7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7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7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7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7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7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7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7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7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7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7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7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7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7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7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7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7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7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7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7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7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7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7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7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7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7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7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7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7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7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7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7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7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7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7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7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7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7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7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7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7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7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7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7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7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7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7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3" name="Google Shape;3063;p27"/>
          <p:cNvSpPr/>
          <p:nvPr/>
        </p:nvSpPr>
        <p:spPr>
          <a:xfrm flipH="1" rot="7428694">
            <a:off x="-3592882" y="3737773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27"/>
          <p:cNvSpPr/>
          <p:nvPr/>
        </p:nvSpPr>
        <p:spPr>
          <a:xfrm flipH="1" rot="9727879">
            <a:off x="-100287" y="881531"/>
            <a:ext cx="4723950" cy="5822807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27"/>
          <p:cNvSpPr txBox="1"/>
          <p:nvPr>
            <p:ph type="ctrTitle"/>
          </p:nvPr>
        </p:nvSpPr>
        <p:spPr>
          <a:xfrm flipH="1">
            <a:off x="2795500" y="445025"/>
            <a:ext cx="35526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66" name="Google Shape;3066;p27"/>
          <p:cNvSpPr txBox="1"/>
          <p:nvPr>
            <p:ph idx="2" type="title"/>
          </p:nvPr>
        </p:nvSpPr>
        <p:spPr>
          <a:xfrm>
            <a:off x="2379600" y="3074072"/>
            <a:ext cx="21246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67" name="Google Shape;3067;p27"/>
          <p:cNvSpPr txBox="1"/>
          <p:nvPr>
            <p:ph idx="1" type="subTitle"/>
          </p:nvPr>
        </p:nvSpPr>
        <p:spPr>
          <a:xfrm>
            <a:off x="2379600" y="3484023"/>
            <a:ext cx="2124600" cy="533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8" name="Google Shape;3068;p27"/>
          <p:cNvSpPr txBox="1"/>
          <p:nvPr>
            <p:ph idx="3" type="title"/>
          </p:nvPr>
        </p:nvSpPr>
        <p:spPr>
          <a:xfrm>
            <a:off x="4639725" y="3074072"/>
            <a:ext cx="21246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69" name="Google Shape;3069;p27"/>
          <p:cNvSpPr txBox="1"/>
          <p:nvPr>
            <p:ph idx="4" type="subTitle"/>
          </p:nvPr>
        </p:nvSpPr>
        <p:spPr>
          <a:xfrm>
            <a:off x="4639775" y="3484024"/>
            <a:ext cx="2124600" cy="533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112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0" name="Google Shape;3070;p27"/>
          <p:cNvSpPr txBox="1"/>
          <p:nvPr>
            <p:ph hasCustomPrompt="1" idx="5" type="title"/>
          </p:nvPr>
        </p:nvSpPr>
        <p:spPr>
          <a:xfrm>
            <a:off x="2934175" y="2007825"/>
            <a:ext cx="1015500" cy="611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71" name="Google Shape;3071;p27"/>
          <p:cNvSpPr txBox="1"/>
          <p:nvPr>
            <p:ph hasCustomPrompt="1" idx="6" type="title"/>
          </p:nvPr>
        </p:nvSpPr>
        <p:spPr>
          <a:xfrm>
            <a:off x="5194275" y="2007875"/>
            <a:ext cx="1015500" cy="611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oogle Shape;3073;p28"/>
          <p:cNvGrpSpPr/>
          <p:nvPr/>
        </p:nvGrpSpPr>
        <p:grpSpPr>
          <a:xfrm rot="-7423038">
            <a:off x="-1529488" y="-4360029"/>
            <a:ext cx="13362600" cy="13296472"/>
            <a:chOff x="3899125" y="1769725"/>
            <a:chExt cx="2025925" cy="2015950"/>
          </a:xfrm>
        </p:grpSpPr>
        <p:sp>
          <p:nvSpPr>
            <p:cNvPr id="3074" name="Google Shape;3074;p28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8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8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8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8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8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8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8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8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8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8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8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8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8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8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8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8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8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8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8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8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8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8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8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8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8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8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8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8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8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8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8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8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8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8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8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8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8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8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8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8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8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8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8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8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8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8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8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8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8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8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8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8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8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8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8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8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8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8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8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8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8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8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8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8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8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8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8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8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8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8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8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6" name="Google Shape;3146;p28"/>
          <p:cNvSpPr/>
          <p:nvPr/>
        </p:nvSpPr>
        <p:spPr>
          <a:xfrm rot="-7508672">
            <a:off x="5234381" y="413226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28"/>
          <p:cNvSpPr/>
          <p:nvPr/>
        </p:nvSpPr>
        <p:spPr>
          <a:xfrm rot="-9807865">
            <a:off x="4339316" y="1327178"/>
            <a:ext cx="4723829" cy="582272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28"/>
          <p:cNvSpPr txBox="1"/>
          <p:nvPr>
            <p:ph type="ctrTitle"/>
          </p:nvPr>
        </p:nvSpPr>
        <p:spPr>
          <a:xfrm flipH="1">
            <a:off x="2999875" y="445025"/>
            <a:ext cx="31440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49" name="Google Shape;3149;p28"/>
          <p:cNvSpPr txBox="1"/>
          <p:nvPr>
            <p:ph idx="2" type="title"/>
          </p:nvPr>
        </p:nvSpPr>
        <p:spPr>
          <a:xfrm>
            <a:off x="1131925" y="3054522"/>
            <a:ext cx="21246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0" name="Google Shape;3150;p28"/>
          <p:cNvSpPr txBox="1"/>
          <p:nvPr>
            <p:ph idx="1" type="subTitle"/>
          </p:nvPr>
        </p:nvSpPr>
        <p:spPr>
          <a:xfrm>
            <a:off x="1131925" y="3464475"/>
            <a:ext cx="2124600" cy="744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1" name="Google Shape;3151;p28"/>
          <p:cNvSpPr txBox="1"/>
          <p:nvPr>
            <p:ph hasCustomPrompt="1" idx="3" type="title"/>
          </p:nvPr>
        </p:nvSpPr>
        <p:spPr>
          <a:xfrm>
            <a:off x="1686500" y="1988275"/>
            <a:ext cx="1015500" cy="611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2" name="Google Shape;3152;p28"/>
          <p:cNvSpPr txBox="1"/>
          <p:nvPr>
            <p:ph idx="4" type="title"/>
          </p:nvPr>
        </p:nvSpPr>
        <p:spPr>
          <a:xfrm>
            <a:off x="3509700" y="3054522"/>
            <a:ext cx="21246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3" name="Google Shape;3153;p28"/>
          <p:cNvSpPr txBox="1"/>
          <p:nvPr>
            <p:ph idx="5" type="subTitle"/>
          </p:nvPr>
        </p:nvSpPr>
        <p:spPr>
          <a:xfrm>
            <a:off x="3509700" y="3464475"/>
            <a:ext cx="2124600" cy="744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4" name="Google Shape;3154;p28"/>
          <p:cNvSpPr txBox="1"/>
          <p:nvPr>
            <p:ph hasCustomPrompt="1" idx="6" type="title"/>
          </p:nvPr>
        </p:nvSpPr>
        <p:spPr>
          <a:xfrm>
            <a:off x="4064275" y="1988275"/>
            <a:ext cx="1015500" cy="611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5" name="Google Shape;3155;p28"/>
          <p:cNvSpPr txBox="1"/>
          <p:nvPr>
            <p:ph idx="7" type="title"/>
          </p:nvPr>
        </p:nvSpPr>
        <p:spPr>
          <a:xfrm>
            <a:off x="5887475" y="3054522"/>
            <a:ext cx="21246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6" name="Google Shape;3156;p28"/>
          <p:cNvSpPr txBox="1"/>
          <p:nvPr>
            <p:ph idx="8" type="subTitle"/>
          </p:nvPr>
        </p:nvSpPr>
        <p:spPr>
          <a:xfrm>
            <a:off x="5887475" y="3464475"/>
            <a:ext cx="2124600" cy="744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7" name="Google Shape;3157;p28"/>
          <p:cNvSpPr txBox="1"/>
          <p:nvPr>
            <p:ph hasCustomPrompt="1" idx="9" type="title"/>
          </p:nvPr>
        </p:nvSpPr>
        <p:spPr>
          <a:xfrm>
            <a:off x="6442050" y="1988275"/>
            <a:ext cx="1015500" cy="611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i="1"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2"/>
        </a:solidFill>
      </p:bgPr>
    </p:bg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9" name="Google Shape;3159;p29"/>
          <p:cNvGrpSpPr/>
          <p:nvPr/>
        </p:nvGrpSpPr>
        <p:grpSpPr>
          <a:xfrm flipH="1" rot="-8999978">
            <a:off x="-2330221" y="-2301963"/>
            <a:ext cx="16411789" cy="6541785"/>
            <a:chOff x="297400" y="1910975"/>
            <a:chExt cx="3410350" cy="1359375"/>
          </a:xfrm>
        </p:grpSpPr>
        <p:sp>
          <p:nvSpPr>
            <p:cNvPr id="3160" name="Google Shape;3160;p29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9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9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9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9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9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9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9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9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9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9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9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9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9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9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9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9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9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9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9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9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9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9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9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9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9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9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9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9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9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9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9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9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9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9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9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9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9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9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9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9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9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9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9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9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9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9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9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9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9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9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9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9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9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9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9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9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9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9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9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9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9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9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9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9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9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9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9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9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9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9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9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2" name="Google Shape;3232;p29"/>
          <p:cNvGrpSpPr/>
          <p:nvPr/>
        </p:nvGrpSpPr>
        <p:grpSpPr>
          <a:xfrm flipH="1" rot="-6252436">
            <a:off x="-7728090" y="-432740"/>
            <a:ext cx="15075115" cy="6008983"/>
            <a:chOff x="297400" y="1910975"/>
            <a:chExt cx="3410350" cy="1359375"/>
          </a:xfrm>
        </p:grpSpPr>
        <p:sp>
          <p:nvSpPr>
            <p:cNvPr id="3233" name="Google Shape;3233;p29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9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9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9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9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9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9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9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9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9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9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9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9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9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9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9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9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9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9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9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9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9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9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9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9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9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9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9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9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9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9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9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9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9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9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9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9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9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9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9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9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9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9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9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9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9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9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9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9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9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9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9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9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9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9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9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9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9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9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9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9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9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9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9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9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9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9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9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9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9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9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9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5" name="Google Shape;3305;p29"/>
          <p:cNvSpPr/>
          <p:nvPr/>
        </p:nvSpPr>
        <p:spPr>
          <a:xfrm rot="9150743">
            <a:off x="-5155568" y="3973528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6" name="Google Shape;3306;p29"/>
          <p:cNvGrpSpPr/>
          <p:nvPr/>
        </p:nvGrpSpPr>
        <p:grpSpPr>
          <a:xfrm flipH="1" rot="-10008017">
            <a:off x="-6659081" y="-2752807"/>
            <a:ext cx="12153094" cy="12093361"/>
            <a:chOff x="3899125" y="1769725"/>
            <a:chExt cx="2025925" cy="2015950"/>
          </a:xfrm>
        </p:grpSpPr>
        <p:sp>
          <p:nvSpPr>
            <p:cNvPr id="3307" name="Google Shape;3307;p29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9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9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9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9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9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9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9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9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9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9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9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9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9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9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9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9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9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9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9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9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9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9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9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9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9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9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9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9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9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9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9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9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9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9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9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9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9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9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9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9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9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9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9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9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9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9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9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9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9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9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9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9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9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9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9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9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9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9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9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9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9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9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9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9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9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9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9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9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9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9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9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9" name="Google Shape;3379;p29"/>
          <p:cNvSpPr/>
          <p:nvPr/>
        </p:nvSpPr>
        <p:spPr>
          <a:xfrm rot="6851400">
            <a:off x="-1758743" y="3167184"/>
            <a:ext cx="4723763" cy="5822809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29"/>
          <p:cNvSpPr/>
          <p:nvPr/>
        </p:nvSpPr>
        <p:spPr>
          <a:xfrm flipH="1" rot="8574422">
            <a:off x="8084703" y="-3323960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1" name="Google Shape;3381;p29"/>
          <p:cNvSpPr/>
          <p:nvPr/>
        </p:nvSpPr>
        <p:spPr>
          <a:xfrm flipH="1" rot="-10726305">
            <a:off x="7534846" y="-1636354"/>
            <a:ext cx="4723728" cy="5822918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2" name="Google Shape;3382;p29"/>
          <p:cNvSpPr txBox="1"/>
          <p:nvPr>
            <p:ph type="ctrTitle"/>
          </p:nvPr>
        </p:nvSpPr>
        <p:spPr>
          <a:xfrm flipH="1">
            <a:off x="1827100" y="445025"/>
            <a:ext cx="5489700" cy="1378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i="1" sz="7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3" name="Google Shape;3383;p29"/>
          <p:cNvSpPr txBox="1"/>
          <p:nvPr>
            <p:ph idx="1" type="subTitle"/>
          </p:nvPr>
        </p:nvSpPr>
        <p:spPr>
          <a:xfrm flipH="1">
            <a:off x="3359450" y="1689995"/>
            <a:ext cx="2425200" cy="1148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84" name="Google Shape;3384;p29"/>
          <p:cNvSpPr txBox="1"/>
          <p:nvPr/>
        </p:nvSpPr>
        <p:spPr>
          <a:xfrm>
            <a:off x="2590200" y="3973966"/>
            <a:ext cx="39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6" name="Google Shape;3386;p30"/>
          <p:cNvGrpSpPr/>
          <p:nvPr/>
        </p:nvGrpSpPr>
        <p:grpSpPr>
          <a:xfrm flipH="1" rot="-8999978">
            <a:off x="-2330221" y="-2301963"/>
            <a:ext cx="16411789" cy="6541785"/>
            <a:chOff x="297400" y="1910975"/>
            <a:chExt cx="3410350" cy="1359375"/>
          </a:xfrm>
        </p:grpSpPr>
        <p:sp>
          <p:nvSpPr>
            <p:cNvPr id="3387" name="Google Shape;3387;p30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0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0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0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0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0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0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0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0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0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0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0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0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0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0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0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0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0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0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0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0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0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0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0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0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0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0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0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0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0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0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0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0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0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0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0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0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0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0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0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0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0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0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0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0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0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0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0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0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0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0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0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0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0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0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0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0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0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0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0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0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0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0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0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0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0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0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0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0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0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0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0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9" name="Google Shape;3459;p30"/>
          <p:cNvGrpSpPr/>
          <p:nvPr/>
        </p:nvGrpSpPr>
        <p:grpSpPr>
          <a:xfrm flipH="1" rot="-4606970">
            <a:off x="-7082328" y="-713322"/>
            <a:ext cx="13412148" cy="5346119"/>
            <a:chOff x="297400" y="1910975"/>
            <a:chExt cx="3410350" cy="1359375"/>
          </a:xfrm>
        </p:grpSpPr>
        <p:sp>
          <p:nvSpPr>
            <p:cNvPr id="3460" name="Google Shape;3460;p30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0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0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0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0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0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0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0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0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0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0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0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0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0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0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0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0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0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0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0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0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0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0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0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0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0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0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0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0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0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0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0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0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0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0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0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0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0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0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0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0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0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0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0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0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0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0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0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0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0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0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0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0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0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0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0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0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0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0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0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0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0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0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0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0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0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0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0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0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0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0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0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2" name="Google Shape;3532;p30"/>
          <p:cNvSpPr/>
          <p:nvPr/>
        </p:nvSpPr>
        <p:spPr>
          <a:xfrm rot="7473303">
            <a:off x="-3461644" y="4122656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3" name="Google Shape;3533;p30"/>
          <p:cNvGrpSpPr/>
          <p:nvPr/>
        </p:nvGrpSpPr>
        <p:grpSpPr>
          <a:xfrm flipH="1" rot="9914529">
            <a:off x="-6892105" y="-2560242"/>
            <a:ext cx="12153107" cy="12093372"/>
            <a:chOff x="3899125" y="1769725"/>
            <a:chExt cx="2025925" cy="2015950"/>
          </a:xfrm>
        </p:grpSpPr>
        <p:sp>
          <p:nvSpPr>
            <p:cNvPr id="3534" name="Google Shape;3534;p30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0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0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0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0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0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0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0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0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0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0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0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0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0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0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0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0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0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0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0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0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0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0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0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0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0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0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0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0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0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0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0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0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0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0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0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0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0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0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0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0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0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0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0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0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0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0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0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0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0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0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0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0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0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0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0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0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0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0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0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0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0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0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0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0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0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0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0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0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0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0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0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6" name="Google Shape;3606;p30"/>
          <p:cNvSpPr/>
          <p:nvPr/>
        </p:nvSpPr>
        <p:spPr>
          <a:xfrm rot="5173964">
            <a:off x="-824575" y="2479105"/>
            <a:ext cx="4723730" cy="5822776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30"/>
          <p:cNvSpPr/>
          <p:nvPr/>
        </p:nvSpPr>
        <p:spPr>
          <a:xfrm flipH="1" rot="6219643">
            <a:off x="6437731" y="-5372436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30"/>
          <p:cNvSpPr/>
          <p:nvPr/>
        </p:nvSpPr>
        <p:spPr>
          <a:xfrm flipH="1" rot="8518940">
            <a:off x="7190327" y="-2804764"/>
            <a:ext cx="4723685" cy="5822753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9" name="Google Shape;3609;p30"/>
          <p:cNvGrpSpPr/>
          <p:nvPr/>
        </p:nvGrpSpPr>
        <p:grpSpPr>
          <a:xfrm flipH="1">
            <a:off x="5486866" y="4495525"/>
            <a:ext cx="1608595" cy="268099"/>
            <a:chOff x="684450" y="451550"/>
            <a:chExt cx="3132000" cy="522000"/>
          </a:xfrm>
        </p:grpSpPr>
        <p:sp>
          <p:nvSpPr>
            <p:cNvPr id="3610" name="Google Shape;3610;p30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0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0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0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0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0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0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0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0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0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0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0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0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3" name="Google Shape;3623;p30"/>
          <p:cNvGrpSpPr/>
          <p:nvPr/>
        </p:nvGrpSpPr>
        <p:grpSpPr>
          <a:xfrm>
            <a:off x="709800" y="4193044"/>
            <a:ext cx="413727" cy="404869"/>
            <a:chOff x="5573871" y="1447369"/>
            <a:chExt cx="413727" cy="404869"/>
          </a:xfrm>
        </p:grpSpPr>
        <p:grpSp>
          <p:nvGrpSpPr>
            <p:cNvPr id="3624" name="Google Shape;3624;p30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3625" name="Google Shape;3625;p30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6" name="Google Shape;3626;p30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27" name="Google Shape;3627;p30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3628" name="Google Shape;3628;p30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9" name="Google Shape;3629;p30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30" name="Google Shape;3630;p30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3631" name="Google Shape;3631;p30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2" name="Google Shape;3632;p30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633" name="Google Shape;3633;p30"/>
          <p:cNvGrpSpPr/>
          <p:nvPr/>
        </p:nvGrpSpPr>
        <p:grpSpPr>
          <a:xfrm flipH="1">
            <a:off x="1427010" y="559738"/>
            <a:ext cx="529200" cy="529200"/>
            <a:chOff x="797275" y="458600"/>
            <a:chExt cx="529200" cy="529200"/>
          </a:xfrm>
        </p:grpSpPr>
        <p:sp>
          <p:nvSpPr>
            <p:cNvPr id="3634" name="Google Shape;3634;p30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0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6" name="Google Shape;3636;p30"/>
          <p:cNvGrpSpPr/>
          <p:nvPr/>
        </p:nvGrpSpPr>
        <p:grpSpPr>
          <a:xfrm flipH="1">
            <a:off x="7478294" y="3026953"/>
            <a:ext cx="1111500" cy="455200"/>
            <a:chOff x="5376300" y="458600"/>
            <a:chExt cx="1111500" cy="455200"/>
          </a:xfrm>
        </p:grpSpPr>
        <p:sp>
          <p:nvSpPr>
            <p:cNvPr id="3637" name="Google Shape;3637;p30"/>
            <p:cNvSpPr/>
            <p:nvPr/>
          </p:nvSpPr>
          <p:spPr>
            <a:xfrm>
              <a:off x="5376300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0"/>
            <p:cNvSpPr/>
            <p:nvPr/>
          </p:nvSpPr>
          <p:spPr>
            <a:xfrm>
              <a:off x="5637375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0"/>
            <p:cNvSpPr/>
            <p:nvPr/>
          </p:nvSpPr>
          <p:spPr>
            <a:xfrm>
              <a:off x="5898450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0"/>
            <p:cNvSpPr/>
            <p:nvPr/>
          </p:nvSpPr>
          <p:spPr>
            <a:xfrm>
              <a:off x="6159525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0"/>
            <p:cNvSpPr/>
            <p:nvPr/>
          </p:nvSpPr>
          <p:spPr>
            <a:xfrm>
              <a:off x="6420600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0"/>
            <p:cNvSpPr/>
            <p:nvPr/>
          </p:nvSpPr>
          <p:spPr>
            <a:xfrm>
              <a:off x="5376300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0"/>
            <p:cNvSpPr/>
            <p:nvPr/>
          </p:nvSpPr>
          <p:spPr>
            <a:xfrm>
              <a:off x="5637375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0"/>
            <p:cNvSpPr/>
            <p:nvPr/>
          </p:nvSpPr>
          <p:spPr>
            <a:xfrm>
              <a:off x="5898450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0"/>
            <p:cNvSpPr/>
            <p:nvPr/>
          </p:nvSpPr>
          <p:spPr>
            <a:xfrm>
              <a:off x="6159525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0"/>
            <p:cNvSpPr/>
            <p:nvPr/>
          </p:nvSpPr>
          <p:spPr>
            <a:xfrm>
              <a:off x="6420600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0"/>
            <p:cNvSpPr/>
            <p:nvPr/>
          </p:nvSpPr>
          <p:spPr>
            <a:xfrm>
              <a:off x="5376300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0"/>
            <p:cNvSpPr/>
            <p:nvPr/>
          </p:nvSpPr>
          <p:spPr>
            <a:xfrm>
              <a:off x="5637375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0"/>
            <p:cNvSpPr/>
            <p:nvPr/>
          </p:nvSpPr>
          <p:spPr>
            <a:xfrm>
              <a:off x="5898450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0"/>
            <p:cNvSpPr/>
            <p:nvPr/>
          </p:nvSpPr>
          <p:spPr>
            <a:xfrm>
              <a:off x="6159525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0"/>
            <p:cNvSpPr/>
            <p:nvPr/>
          </p:nvSpPr>
          <p:spPr>
            <a:xfrm>
              <a:off x="6420600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"/>
          <p:cNvGrpSpPr/>
          <p:nvPr/>
        </p:nvGrpSpPr>
        <p:grpSpPr>
          <a:xfrm rot="-7423038">
            <a:off x="-1529488" y="-4360029"/>
            <a:ext cx="13362600" cy="13296472"/>
            <a:chOff x="3899125" y="1769725"/>
            <a:chExt cx="2025925" cy="2015950"/>
          </a:xfrm>
        </p:grpSpPr>
        <p:sp>
          <p:nvSpPr>
            <p:cNvPr id="388" name="Google Shape;388;p4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4"/>
          <p:cNvSpPr txBox="1"/>
          <p:nvPr>
            <p:ph idx="1" type="body"/>
          </p:nvPr>
        </p:nvSpPr>
        <p:spPr>
          <a:xfrm>
            <a:off x="720000" y="1453325"/>
            <a:ext cx="7704000" cy="32502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  <a:defRPr sz="10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romanLcPeriod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romanLcPeriod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romanLcPeriod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1" name="Google Shape;461;p4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2" name="Google Shape;462;p4"/>
          <p:cNvSpPr/>
          <p:nvPr/>
        </p:nvSpPr>
        <p:spPr>
          <a:xfrm rot="-7508672">
            <a:off x="5234381" y="413226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"/>
          <p:cNvSpPr/>
          <p:nvPr/>
        </p:nvSpPr>
        <p:spPr>
          <a:xfrm rot="-9807865">
            <a:off x="4339316" y="1327178"/>
            <a:ext cx="4723829" cy="582272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3" name="Google Shape;3653;p31"/>
          <p:cNvGrpSpPr/>
          <p:nvPr/>
        </p:nvGrpSpPr>
        <p:grpSpPr>
          <a:xfrm rot="8999978">
            <a:off x="-3972477" y="-2301963"/>
            <a:ext cx="16411789" cy="6541785"/>
            <a:chOff x="297400" y="1910975"/>
            <a:chExt cx="3410350" cy="1359375"/>
          </a:xfrm>
        </p:grpSpPr>
        <p:sp>
          <p:nvSpPr>
            <p:cNvPr id="3654" name="Google Shape;3654;p31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1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1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1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1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1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1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1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1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1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1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1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1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1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1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1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1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1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1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1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1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1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1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1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1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1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1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1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1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1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1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1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1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1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1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1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1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1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1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1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1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1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1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1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1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1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1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1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1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1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1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1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1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1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1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1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1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1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1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1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1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1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1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1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1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1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1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1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1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1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1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1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6" name="Google Shape;3726;p31"/>
          <p:cNvGrpSpPr/>
          <p:nvPr/>
        </p:nvGrpSpPr>
        <p:grpSpPr>
          <a:xfrm rot="4606970">
            <a:off x="3474472" y="-713322"/>
            <a:ext cx="13412148" cy="5346119"/>
            <a:chOff x="297400" y="1910975"/>
            <a:chExt cx="3410350" cy="1359375"/>
          </a:xfrm>
        </p:grpSpPr>
        <p:sp>
          <p:nvSpPr>
            <p:cNvPr id="3727" name="Google Shape;3727;p31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1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1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1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1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1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1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1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1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1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1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1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1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1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1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1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1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1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1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1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1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1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1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1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1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1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1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1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1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1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1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1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1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1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1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1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1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1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1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1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1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1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1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1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1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1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1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1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1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1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1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1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1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1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1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1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1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1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1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1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1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1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1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1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1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1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1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1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1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1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1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1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9" name="Google Shape;3799;p31"/>
          <p:cNvSpPr/>
          <p:nvPr/>
        </p:nvSpPr>
        <p:spPr>
          <a:xfrm flipH="1" rot="-7473303">
            <a:off x="5871708" y="4122656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0" name="Google Shape;3800;p31"/>
          <p:cNvGrpSpPr/>
          <p:nvPr/>
        </p:nvGrpSpPr>
        <p:grpSpPr>
          <a:xfrm rot="-9914529">
            <a:off x="4543289" y="-2560242"/>
            <a:ext cx="12153107" cy="12093372"/>
            <a:chOff x="3899125" y="1769725"/>
            <a:chExt cx="2025925" cy="2015950"/>
          </a:xfrm>
        </p:grpSpPr>
        <p:sp>
          <p:nvSpPr>
            <p:cNvPr id="3801" name="Google Shape;3801;p31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1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1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1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1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1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1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1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1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1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1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1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1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1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1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1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1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1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1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1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1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1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1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1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1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1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1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1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1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1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1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1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1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1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1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1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1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1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1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1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1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1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1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1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1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1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1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1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1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1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1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1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1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1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1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1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1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1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1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1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1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1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1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1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1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1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1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1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1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1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1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1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3" name="Google Shape;3873;p31"/>
          <p:cNvSpPr/>
          <p:nvPr/>
        </p:nvSpPr>
        <p:spPr>
          <a:xfrm flipH="1" rot="-5173964">
            <a:off x="5905136" y="2479105"/>
            <a:ext cx="4723730" cy="5822776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31"/>
          <p:cNvSpPr/>
          <p:nvPr/>
        </p:nvSpPr>
        <p:spPr>
          <a:xfrm rot="-6219643">
            <a:off x="-3799067" y="-5372436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5" name="Google Shape;3875;p31"/>
          <p:cNvSpPr/>
          <p:nvPr/>
        </p:nvSpPr>
        <p:spPr>
          <a:xfrm rot="-8518940">
            <a:off x="-1881120" y="-2804764"/>
            <a:ext cx="4723685" cy="5822753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6" name="Google Shape;3876;p31"/>
          <p:cNvGrpSpPr/>
          <p:nvPr/>
        </p:nvGrpSpPr>
        <p:grpSpPr>
          <a:xfrm>
            <a:off x="7904994" y="431625"/>
            <a:ext cx="529200" cy="529200"/>
            <a:chOff x="797275" y="458600"/>
            <a:chExt cx="529200" cy="529200"/>
          </a:xfrm>
        </p:grpSpPr>
        <p:sp>
          <p:nvSpPr>
            <p:cNvPr id="3877" name="Google Shape;3877;p31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1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9" name="Google Shape;3879;p31"/>
          <p:cNvGrpSpPr/>
          <p:nvPr/>
        </p:nvGrpSpPr>
        <p:grpSpPr>
          <a:xfrm flipH="1">
            <a:off x="-353300" y="4040025"/>
            <a:ext cx="1608595" cy="268099"/>
            <a:chOff x="684450" y="451550"/>
            <a:chExt cx="3132000" cy="522000"/>
          </a:xfrm>
        </p:grpSpPr>
        <p:sp>
          <p:nvSpPr>
            <p:cNvPr id="3880" name="Google Shape;3880;p31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1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1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1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1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1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1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1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1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1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1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1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1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3" name="Google Shape;3893;p31"/>
          <p:cNvGrpSpPr/>
          <p:nvPr/>
        </p:nvGrpSpPr>
        <p:grpSpPr>
          <a:xfrm flipH="1">
            <a:off x="7109434" y="2725394"/>
            <a:ext cx="413727" cy="404869"/>
            <a:chOff x="5573871" y="1447369"/>
            <a:chExt cx="413727" cy="404869"/>
          </a:xfrm>
        </p:grpSpPr>
        <p:grpSp>
          <p:nvGrpSpPr>
            <p:cNvPr id="3894" name="Google Shape;3894;p31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3895" name="Google Shape;3895;p31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6" name="Google Shape;3896;p31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897" name="Google Shape;3897;p31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3898" name="Google Shape;3898;p31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9" name="Google Shape;3899;p31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00" name="Google Shape;3900;p31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3901" name="Google Shape;3901;p31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2" name="Google Shape;3902;p31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5"/>
          <p:cNvGrpSpPr/>
          <p:nvPr/>
        </p:nvGrpSpPr>
        <p:grpSpPr>
          <a:xfrm rot="-7212537">
            <a:off x="-3738858" y="-4977056"/>
            <a:ext cx="13989072" cy="13920064"/>
            <a:chOff x="3899125" y="1769725"/>
            <a:chExt cx="2025925" cy="2015950"/>
          </a:xfrm>
        </p:grpSpPr>
        <p:sp>
          <p:nvSpPr>
            <p:cNvPr id="466" name="Google Shape;466;p5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5"/>
          <p:cNvSpPr/>
          <p:nvPr/>
        </p:nvSpPr>
        <p:spPr>
          <a:xfrm flipH="1" rot="7428694">
            <a:off x="-3592882" y="3737773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"/>
          <p:cNvSpPr/>
          <p:nvPr/>
        </p:nvSpPr>
        <p:spPr>
          <a:xfrm flipH="1" rot="9727879">
            <a:off x="-100287" y="881531"/>
            <a:ext cx="4723950" cy="5822807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"/>
          <p:cNvSpPr txBox="1"/>
          <p:nvPr>
            <p:ph type="ctrTitle"/>
          </p:nvPr>
        </p:nvSpPr>
        <p:spPr>
          <a:xfrm flipH="1">
            <a:off x="2515250" y="445025"/>
            <a:ext cx="41133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1" name="Google Shape;541;p5"/>
          <p:cNvSpPr txBox="1"/>
          <p:nvPr>
            <p:ph idx="2" type="title"/>
          </p:nvPr>
        </p:nvSpPr>
        <p:spPr>
          <a:xfrm>
            <a:off x="2176775" y="2950547"/>
            <a:ext cx="21246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2" name="Google Shape;542;p5"/>
          <p:cNvSpPr txBox="1"/>
          <p:nvPr>
            <p:ph idx="1" type="subTitle"/>
          </p:nvPr>
        </p:nvSpPr>
        <p:spPr>
          <a:xfrm>
            <a:off x="2176775" y="3360497"/>
            <a:ext cx="2124600" cy="117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5"/>
          <p:cNvSpPr txBox="1"/>
          <p:nvPr>
            <p:ph idx="3" type="title"/>
          </p:nvPr>
        </p:nvSpPr>
        <p:spPr>
          <a:xfrm>
            <a:off x="4842375" y="2950547"/>
            <a:ext cx="2124600" cy="3798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4" name="Google Shape;544;p5"/>
          <p:cNvSpPr txBox="1"/>
          <p:nvPr>
            <p:ph idx="4" type="subTitle"/>
          </p:nvPr>
        </p:nvSpPr>
        <p:spPr>
          <a:xfrm>
            <a:off x="4842425" y="3360497"/>
            <a:ext cx="2124600" cy="117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6"/>
          <p:cNvGrpSpPr/>
          <p:nvPr/>
        </p:nvGrpSpPr>
        <p:grpSpPr>
          <a:xfrm rot="-7423038">
            <a:off x="-1529488" y="-4360029"/>
            <a:ext cx="13362600" cy="13296472"/>
            <a:chOff x="3899125" y="1769725"/>
            <a:chExt cx="2025925" cy="2015950"/>
          </a:xfrm>
        </p:grpSpPr>
        <p:sp>
          <p:nvSpPr>
            <p:cNvPr id="547" name="Google Shape;547;p6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6"/>
          <p:cNvSpPr txBox="1"/>
          <p:nvPr>
            <p:ph type="ctrTitle"/>
          </p:nvPr>
        </p:nvSpPr>
        <p:spPr>
          <a:xfrm flipH="1">
            <a:off x="1954425" y="445025"/>
            <a:ext cx="52350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0" name="Google Shape;620;p6"/>
          <p:cNvSpPr/>
          <p:nvPr/>
        </p:nvSpPr>
        <p:spPr>
          <a:xfrm rot="-7508672">
            <a:off x="5234381" y="413226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"/>
          <p:cNvSpPr/>
          <p:nvPr/>
        </p:nvSpPr>
        <p:spPr>
          <a:xfrm rot="-9807865">
            <a:off x="4339316" y="1327178"/>
            <a:ext cx="4723829" cy="5822724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7"/>
          <p:cNvGrpSpPr/>
          <p:nvPr/>
        </p:nvGrpSpPr>
        <p:grpSpPr>
          <a:xfrm flipH="1" rot="-8516788">
            <a:off x="245269" y="261907"/>
            <a:ext cx="10308550" cy="4109017"/>
            <a:chOff x="297400" y="1910975"/>
            <a:chExt cx="3410350" cy="1359375"/>
          </a:xfrm>
        </p:grpSpPr>
        <p:sp>
          <p:nvSpPr>
            <p:cNvPr id="624" name="Google Shape;624;p7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7"/>
          <p:cNvSpPr txBox="1"/>
          <p:nvPr>
            <p:ph type="ctrTitle"/>
          </p:nvPr>
        </p:nvSpPr>
        <p:spPr>
          <a:xfrm flipH="1">
            <a:off x="4915350" y="1403650"/>
            <a:ext cx="3175500" cy="1008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i="1"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7" name="Google Shape;697;p7"/>
          <p:cNvSpPr/>
          <p:nvPr/>
        </p:nvSpPr>
        <p:spPr>
          <a:xfrm flipH="1" rot="10298248">
            <a:off x="-2177926" y="-228299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" name="Google Shape;698;p7"/>
          <p:cNvGrpSpPr/>
          <p:nvPr/>
        </p:nvGrpSpPr>
        <p:grpSpPr>
          <a:xfrm flipH="1" rot="-10195803">
            <a:off x="-3830395" y="-3898634"/>
            <a:ext cx="11447584" cy="11391149"/>
            <a:chOff x="3899125" y="1769725"/>
            <a:chExt cx="2025925" cy="2015950"/>
          </a:xfrm>
        </p:grpSpPr>
        <p:sp>
          <p:nvSpPr>
            <p:cNvPr id="699" name="Google Shape;699;p7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7"/>
          <p:cNvSpPr/>
          <p:nvPr/>
        </p:nvSpPr>
        <p:spPr>
          <a:xfrm flipH="1" rot="-9002520">
            <a:off x="2965488" y="-560027"/>
            <a:ext cx="4723766" cy="5822701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"/>
          <p:cNvSpPr txBox="1"/>
          <p:nvPr>
            <p:ph idx="1" type="subTitle"/>
          </p:nvPr>
        </p:nvSpPr>
        <p:spPr>
          <a:xfrm flipH="1">
            <a:off x="5290550" y="2591438"/>
            <a:ext cx="2425200" cy="1148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8"/>
          <p:cNvGrpSpPr/>
          <p:nvPr/>
        </p:nvGrpSpPr>
        <p:grpSpPr>
          <a:xfrm flipH="1" rot="-8999978">
            <a:off x="-2330221" y="-2301963"/>
            <a:ext cx="16411789" cy="6541785"/>
            <a:chOff x="297400" y="1910975"/>
            <a:chExt cx="3410350" cy="1359375"/>
          </a:xfrm>
        </p:grpSpPr>
        <p:sp>
          <p:nvSpPr>
            <p:cNvPr id="775" name="Google Shape;775;p8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8"/>
          <p:cNvGrpSpPr/>
          <p:nvPr/>
        </p:nvGrpSpPr>
        <p:grpSpPr>
          <a:xfrm flipH="1" rot="-4606970">
            <a:off x="-7082328" y="-713322"/>
            <a:ext cx="13412148" cy="5346119"/>
            <a:chOff x="297400" y="1910975"/>
            <a:chExt cx="3410350" cy="1359375"/>
          </a:xfrm>
        </p:grpSpPr>
        <p:sp>
          <p:nvSpPr>
            <p:cNvPr id="848" name="Google Shape;848;p8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0" name="Google Shape;920;p8"/>
          <p:cNvSpPr/>
          <p:nvPr/>
        </p:nvSpPr>
        <p:spPr>
          <a:xfrm rot="7473303">
            <a:off x="-3461644" y="4122656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8"/>
          <p:cNvGrpSpPr/>
          <p:nvPr/>
        </p:nvGrpSpPr>
        <p:grpSpPr>
          <a:xfrm flipH="1" rot="9914529">
            <a:off x="-6892105" y="-2560242"/>
            <a:ext cx="12153107" cy="12093372"/>
            <a:chOff x="3899125" y="1769725"/>
            <a:chExt cx="2025925" cy="2015950"/>
          </a:xfrm>
        </p:grpSpPr>
        <p:sp>
          <p:nvSpPr>
            <p:cNvPr id="922" name="Google Shape;922;p8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" name="Google Shape;994;p8"/>
          <p:cNvSpPr/>
          <p:nvPr/>
        </p:nvSpPr>
        <p:spPr>
          <a:xfrm rot="5173964">
            <a:off x="-824575" y="2479105"/>
            <a:ext cx="4723730" cy="5822776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"/>
          <p:cNvSpPr/>
          <p:nvPr/>
        </p:nvSpPr>
        <p:spPr>
          <a:xfrm flipH="1" rot="6219643">
            <a:off x="6437731" y="-5372436"/>
            <a:ext cx="7394227" cy="6425049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8"/>
          <p:cNvSpPr/>
          <p:nvPr/>
        </p:nvSpPr>
        <p:spPr>
          <a:xfrm flipH="1" rot="8518940">
            <a:off x="7190327" y="-2804764"/>
            <a:ext cx="4723685" cy="5822753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8"/>
          <p:cNvSpPr txBox="1"/>
          <p:nvPr>
            <p:ph type="ctrTitle"/>
          </p:nvPr>
        </p:nvSpPr>
        <p:spPr>
          <a:xfrm flipH="1">
            <a:off x="1903425" y="1529850"/>
            <a:ext cx="5337000" cy="2083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7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998" name="Google Shape;998;p8"/>
          <p:cNvGrpSpPr/>
          <p:nvPr/>
        </p:nvGrpSpPr>
        <p:grpSpPr>
          <a:xfrm flipH="1">
            <a:off x="5486866" y="4495525"/>
            <a:ext cx="1608595" cy="268099"/>
            <a:chOff x="684450" y="451550"/>
            <a:chExt cx="3132000" cy="522000"/>
          </a:xfrm>
        </p:grpSpPr>
        <p:sp>
          <p:nvSpPr>
            <p:cNvPr id="999" name="Google Shape;999;p8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8"/>
          <p:cNvGrpSpPr/>
          <p:nvPr/>
        </p:nvGrpSpPr>
        <p:grpSpPr>
          <a:xfrm>
            <a:off x="709800" y="4193044"/>
            <a:ext cx="413727" cy="404869"/>
            <a:chOff x="5573871" y="1447369"/>
            <a:chExt cx="413727" cy="404869"/>
          </a:xfrm>
        </p:grpSpPr>
        <p:grpSp>
          <p:nvGrpSpPr>
            <p:cNvPr id="1013" name="Google Shape;1013;p8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1014" name="Google Shape;1014;p8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8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16" name="Google Shape;1016;p8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1017" name="Google Shape;1017;p8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8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19" name="Google Shape;1019;p8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1020" name="Google Shape;1020;p8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1" name="Google Shape;1021;p8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22" name="Google Shape;1022;p8"/>
          <p:cNvGrpSpPr/>
          <p:nvPr/>
        </p:nvGrpSpPr>
        <p:grpSpPr>
          <a:xfrm flipH="1">
            <a:off x="1427010" y="559738"/>
            <a:ext cx="529200" cy="529200"/>
            <a:chOff x="797275" y="458600"/>
            <a:chExt cx="529200" cy="529200"/>
          </a:xfrm>
        </p:grpSpPr>
        <p:sp>
          <p:nvSpPr>
            <p:cNvPr id="1023" name="Google Shape;1023;p8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8"/>
          <p:cNvGrpSpPr/>
          <p:nvPr/>
        </p:nvGrpSpPr>
        <p:grpSpPr>
          <a:xfrm flipH="1">
            <a:off x="7478294" y="3026953"/>
            <a:ext cx="1111500" cy="455200"/>
            <a:chOff x="5376300" y="458600"/>
            <a:chExt cx="1111500" cy="455200"/>
          </a:xfrm>
        </p:grpSpPr>
        <p:sp>
          <p:nvSpPr>
            <p:cNvPr id="1026" name="Google Shape;1026;p8"/>
            <p:cNvSpPr/>
            <p:nvPr/>
          </p:nvSpPr>
          <p:spPr>
            <a:xfrm>
              <a:off x="5376300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5637375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5898450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159525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20600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5376300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5637375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5898450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159525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6420600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5376300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5637375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5898450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159525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420600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9"/>
          <p:cNvGrpSpPr/>
          <p:nvPr/>
        </p:nvGrpSpPr>
        <p:grpSpPr>
          <a:xfrm flipH="1" rot="7423038">
            <a:off x="3629937" y="-6203204"/>
            <a:ext cx="13362600" cy="13296472"/>
            <a:chOff x="3899125" y="1769725"/>
            <a:chExt cx="2025925" cy="2015950"/>
          </a:xfrm>
        </p:grpSpPr>
        <p:sp>
          <p:nvSpPr>
            <p:cNvPr id="1043" name="Google Shape;1043;p9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9"/>
          <p:cNvSpPr txBox="1"/>
          <p:nvPr>
            <p:ph type="ctrTitle"/>
          </p:nvPr>
        </p:nvSpPr>
        <p:spPr>
          <a:xfrm flipH="1">
            <a:off x="1665200" y="431625"/>
            <a:ext cx="5813700" cy="14175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i="1"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16" name="Google Shape;1116;p9"/>
          <p:cNvSpPr/>
          <p:nvPr/>
        </p:nvSpPr>
        <p:spPr>
          <a:xfrm rot="-5593505">
            <a:off x="-999140" y="1738613"/>
            <a:ext cx="11448429" cy="10005723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7" name="Google Shape;1117;p9"/>
          <p:cNvGrpSpPr/>
          <p:nvPr/>
        </p:nvGrpSpPr>
        <p:grpSpPr>
          <a:xfrm flipH="1" rot="6699460">
            <a:off x="-8614515" y="-3294437"/>
            <a:ext cx="17724231" cy="17636740"/>
            <a:chOff x="3899125" y="1769725"/>
            <a:chExt cx="2025925" cy="2015950"/>
          </a:xfrm>
        </p:grpSpPr>
        <p:sp>
          <p:nvSpPr>
            <p:cNvPr id="1118" name="Google Shape;1118;p9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9"/>
          <p:cNvSpPr/>
          <p:nvPr/>
        </p:nvSpPr>
        <p:spPr>
          <a:xfrm rot="-7892673">
            <a:off x="814988" y="-3737679"/>
            <a:ext cx="7313710" cy="9015465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"/>
          <p:cNvSpPr txBox="1"/>
          <p:nvPr>
            <p:ph idx="1" type="subTitle"/>
          </p:nvPr>
        </p:nvSpPr>
        <p:spPr>
          <a:xfrm>
            <a:off x="2659700" y="4124925"/>
            <a:ext cx="3819300" cy="5787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oogle Shape;1193;p10"/>
          <p:cNvGrpSpPr/>
          <p:nvPr/>
        </p:nvGrpSpPr>
        <p:grpSpPr>
          <a:xfrm flipH="1" rot="-8999978">
            <a:off x="-2330221" y="-2301963"/>
            <a:ext cx="16411789" cy="6541785"/>
            <a:chOff x="297400" y="1910975"/>
            <a:chExt cx="3410350" cy="1359375"/>
          </a:xfrm>
        </p:grpSpPr>
        <p:sp>
          <p:nvSpPr>
            <p:cNvPr id="1194" name="Google Shape;1194;p10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0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0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0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0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0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0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0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0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0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0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0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0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0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0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0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0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0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0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0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0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0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0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0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0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0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0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0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0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0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0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0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0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0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0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0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0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0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0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0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0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0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0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0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0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0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0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0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0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0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0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0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0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0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0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0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0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0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0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0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0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0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0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0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0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0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0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0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0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0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0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6" name="Google Shape;1266;p10"/>
          <p:cNvGrpSpPr/>
          <p:nvPr/>
        </p:nvGrpSpPr>
        <p:grpSpPr>
          <a:xfrm flipH="1" rot="-4606970">
            <a:off x="-6853728" y="-484722"/>
            <a:ext cx="13412148" cy="5346119"/>
            <a:chOff x="297400" y="1910975"/>
            <a:chExt cx="3410350" cy="1359375"/>
          </a:xfrm>
        </p:grpSpPr>
        <p:sp>
          <p:nvSpPr>
            <p:cNvPr id="1267" name="Google Shape;1267;p10"/>
            <p:cNvSpPr/>
            <p:nvPr/>
          </p:nvSpPr>
          <p:spPr>
            <a:xfrm>
              <a:off x="405250" y="1910975"/>
              <a:ext cx="2366950" cy="1209350"/>
            </a:xfrm>
            <a:custGeom>
              <a:rect b="b" l="l" r="r" t="t"/>
              <a:pathLst>
                <a:path extrusionOk="0" fill="none" h="48374" w="94678">
                  <a:moveTo>
                    <a:pt x="0" y="48374"/>
                  </a:moveTo>
                  <a:cubicBezTo>
                    <a:pt x="0" y="48374"/>
                    <a:pt x="6877" y="26822"/>
                    <a:pt x="26885" y="33030"/>
                  </a:cubicBezTo>
                  <a:cubicBezTo>
                    <a:pt x="46909" y="39237"/>
                    <a:pt x="47052" y="26010"/>
                    <a:pt x="56030" y="16444"/>
                  </a:cubicBezTo>
                  <a:cubicBezTo>
                    <a:pt x="65023" y="6877"/>
                    <a:pt x="77725" y="22651"/>
                    <a:pt x="85111" y="16221"/>
                  </a:cubicBezTo>
                  <a:cubicBezTo>
                    <a:pt x="92481" y="9790"/>
                    <a:pt x="86830" y="2357"/>
                    <a:pt x="94677" y="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0"/>
            <p:cNvSpPr/>
            <p:nvPr/>
          </p:nvSpPr>
          <p:spPr>
            <a:xfrm>
              <a:off x="404050" y="1920925"/>
              <a:ext cx="2381275" cy="1200600"/>
            </a:xfrm>
            <a:custGeom>
              <a:rect b="b" l="l" r="r" t="t"/>
              <a:pathLst>
                <a:path extrusionOk="0" fill="none" h="48024" w="95251">
                  <a:moveTo>
                    <a:pt x="95251" y="1"/>
                  </a:moveTo>
                  <a:cubicBezTo>
                    <a:pt x="87515" y="2325"/>
                    <a:pt x="92704" y="9997"/>
                    <a:pt x="85191" y="16157"/>
                  </a:cubicBezTo>
                  <a:cubicBezTo>
                    <a:pt x="77678" y="22333"/>
                    <a:pt x="65023" y="6957"/>
                    <a:pt x="55950" y="16491"/>
                  </a:cubicBezTo>
                  <a:cubicBezTo>
                    <a:pt x="46877" y="26010"/>
                    <a:pt x="46686" y="38776"/>
                    <a:pt x="26790" y="32711"/>
                  </a:cubicBezTo>
                  <a:cubicBezTo>
                    <a:pt x="6893" y="26647"/>
                    <a:pt x="128" y="48024"/>
                    <a:pt x="1" y="480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0"/>
            <p:cNvSpPr/>
            <p:nvPr/>
          </p:nvSpPr>
          <p:spPr>
            <a:xfrm>
              <a:off x="402450" y="1931275"/>
              <a:ext cx="2396000" cy="1191850"/>
            </a:xfrm>
            <a:custGeom>
              <a:rect b="b" l="l" r="r" t="t"/>
              <a:pathLst>
                <a:path extrusionOk="0" fill="none" h="47674" w="95840">
                  <a:moveTo>
                    <a:pt x="95840" y="1"/>
                  </a:moveTo>
                  <a:cubicBezTo>
                    <a:pt x="88215" y="2293"/>
                    <a:pt x="92959" y="10172"/>
                    <a:pt x="85303" y="16077"/>
                  </a:cubicBezTo>
                  <a:cubicBezTo>
                    <a:pt x="77646" y="21983"/>
                    <a:pt x="65056" y="7020"/>
                    <a:pt x="55887" y="16507"/>
                  </a:cubicBezTo>
                  <a:cubicBezTo>
                    <a:pt x="46719" y="26010"/>
                    <a:pt x="46496" y="38298"/>
                    <a:pt x="26694" y="32377"/>
                  </a:cubicBezTo>
                  <a:cubicBezTo>
                    <a:pt x="6909" y="26455"/>
                    <a:pt x="272" y="47673"/>
                    <a:pt x="1" y="47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0"/>
            <p:cNvSpPr/>
            <p:nvPr/>
          </p:nvSpPr>
          <p:spPr>
            <a:xfrm>
              <a:off x="400875" y="1941225"/>
              <a:ext cx="2410725" cy="1183100"/>
            </a:xfrm>
            <a:custGeom>
              <a:rect b="b" l="l" r="r" t="t"/>
              <a:pathLst>
                <a:path extrusionOk="0" fill="none" h="47324" w="96429">
                  <a:moveTo>
                    <a:pt x="96428" y="1"/>
                  </a:moveTo>
                  <a:cubicBezTo>
                    <a:pt x="88915" y="2261"/>
                    <a:pt x="93197" y="10379"/>
                    <a:pt x="85413" y="16014"/>
                  </a:cubicBezTo>
                  <a:cubicBezTo>
                    <a:pt x="77630" y="21664"/>
                    <a:pt x="65087" y="7100"/>
                    <a:pt x="55823" y="16555"/>
                  </a:cubicBezTo>
                  <a:cubicBezTo>
                    <a:pt x="46559" y="26010"/>
                    <a:pt x="46288" y="37820"/>
                    <a:pt x="26614" y="32058"/>
                  </a:cubicBezTo>
                  <a:cubicBezTo>
                    <a:pt x="6940" y="26296"/>
                    <a:pt x="414" y="47323"/>
                    <a:pt x="0" y="473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0"/>
            <p:cNvSpPr/>
            <p:nvPr/>
          </p:nvSpPr>
          <p:spPr>
            <a:xfrm>
              <a:off x="399275" y="1951575"/>
              <a:ext cx="2425450" cy="1173925"/>
            </a:xfrm>
            <a:custGeom>
              <a:rect b="b" l="l" r="r" t="t"/>
              <a:pathLst>
                <a:path extrusionOk="0" fill="none" h="46957" w="97018">
                  <a:moveTo>
                    <a:pt x="97017" y="1"/>
                  </a:moveTo>
                  <a:cubicBezTo>
                    <a:pt x="89632" y="2229"/>
                    <a:pt x="93436" y="10570"/>
                    <a:pt x="85509" y="15934"/>
                  </a:cubicBezTo>
                  <a:cubicBezTo>
                    <a:pt x="77598" y="21314"/>
                    <a:pt x="65119" y="7163"/>
                    <a:pt x="55759" y="16571"/>
                  </a:cubicBezTo>
                  <a:cubicBezTo>
                    <a:pt x="46400" y="25994"/>
                    <a:pt x="46082" y="37343"/>
                    <a:pt x="26535" y="31724"/>
                  </a:cubicBezTo>
                  <a:cubicBezTo>
                    <a:pt x="6972" y="26105"/>
                    <a:pt x="558" y="46957"/>
                    <a:pt x="1" y="469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0"/>
            <p:cNvSpPr/>
            <p:nvPr/>
          </p:nvSpPr>
          <p:spPr>
            <a:xfrm>
              <a:off x="397675" y="1961525"/>
              <a:ext cx="2440175" cy="1165575"/>
            </a:xfrm>
            <a:custGeom>
              <a:rect b="b" l="l" r="r" t="t"/>
              <a:pathLst>
                <a:path extrusionOk="0" fill="none" h="46623" w="97607">
                  <a:moveTo>
                    <a:pt x="97607" y="0"/>
                  </a:moveTo>
                  <a:cubicBezTo>
                    <a:pt x="90332" y="2197"/>
                    <a:pt x="93675" y="10777"/>
                    <a:pt x="85621" y="15870"/>
                  </a:cubicBezTo>
                  <a:cubicBezTo>
                    <a:pt x="77567" y="20980"/>
                    <a:pt x="65135" y="7243"/>
                    <a:pt x="55680" y="16618"/>
                  </a:cubicBezTo>
                  <a:cubicBezTo>
                    <a:pt x="46225" y="25994"/>
                    <a:pt x="45891" y="36881"/>
                    <a:pt x="26440" y="31406"/>
                  </a:cubicBezTo>
                  <a:cubicBezTo>
                    <a:pt x="7005" y="25930"/>
                    <a:pt x="685" y="46623"/>
                    <a:pt x="1" y="466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0"/>
            <p:cNvSpPr/>
            <p:nvPr/>
          </p:nvSpPr>
          <p:spPr>
            <a:xfrm>
              <a:off x="396100" y="1971875"/>
              <a:ext cx="2455275" cy="1156425"/>
            </a:xfrm>
            <a:custGeom>
              <a:rect b="b" l="l" r="r" t="t"/>
              <a:pathLst>
                <a:path extrusionOk="0" fill="none" h="46257" w="98211">
                  <a:moveTo>
                    <a:pt x="98211" y="0"/>
                  </a:moveTo>
                  <a:cubicBezTo>
                    <a:pt x="91032" y="2149"/>
                    <a:pt x="93913" y="10951"/>
                    <a:pt x="85732" y="15806"/>
                  </a:cubicBezTo>
                  <a:cubicBezTo>
                    <a:pt x="77550" y="20645"/>
                    <a:pt x="65166" y="7306"/>
                    <a:pt x="55616" y="16650"/>
                  </a:cubicBezTo>
                  <a:cubicBezTo>
                    <a:pt x="46065" y="25978"/>
                    <a:pt x="45683" y="36403"/>
                    <a:pt x="26360" y="31071"/>
                  </a:cubicBezTo>
                  <a:cubicBezTo>
                    <a:pt x="7036" y="25755"/>
                    <a:pt x="828" y="46256"/>
                    <a:pt x="0" y="462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0"/>
            <p:cNvSpPr/>
            <p:nvPr/>
          </p:nvSpPr>
          <p:spPr>
            <a:xfrm>
              <a:off x="394900" y="1981825"/>
              <a:ext cx="2469625" cy="1147675"/>
            </a:xfrm>
            <a:custGeom>
              <a:rect b="b" l="l" r="r" t="t"/>
              <a:pathLst>
                <a:path extrusionOk="0" fill="none" h="45907" w="98785">
                  <a:moveTo>
                    <a:pt x="98784" y="0"/>
                  </a:moveTo>
                  <a:cubicBezTo>
                    <a:pt x="91717" y="2133"/>
                    <a:pt x="94136" y="11158"/>
                    <a:pt x="85811" y="15743"/>
                  </a:cubicBezTo>
                  <a:cubicBezTo>
                    <a:pt x="77503" y="20311"/>
                    <a:pt x="65182" y="7386"/>
                    <a:pt x="55536" y="16682"/>
                  </a:cubicBezTo>
                  <a:cubicBezTo>
                    <a:pt x="45890" y="25977"/>
                    <a:pt x="45477" y="35942"/>
                    <a:pt x="26264" y="30769"/>
                  </a:cubicBezTo>
                  <a:cubicBezTo>
                    <a:pt x="7036" y="25580"/>
                    <a:pt x="956" y="45906"/>
                    <a:pt x="0" y="459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0"/>
            <p:cNvSpPr/>
            <p:nvPr/>
          </p:nvSpPr>
          <p:spPr>
            <a:xfrm>
              <a:off x="393300" y="1992175"/>
              <a:ext cx="2484350" cy="1138900"/>
            </a:xfrm>
            <a:custGeom>
              <a:rect b="b" l="l" r="r" t="t"/>
              <a:pathLst>
                <a:path extrusionOk="0" fill="none" h="45556" w="99374">
                  <a:moveTo>
                    <a:pt x="99373" y="0"/>
                  </a:moveTo>
                  <a:cubicBezTo>
                    <a:pt x="92418" y="2085"/>
                    <a:pt x="94375" y="11349"/>
                    <a:pt x="85923" y="15663"/>
                  </a:cubicBezTo>
                  <a:cubicBezTo>
                    <a:pt x="77471" y="19961"/>
                    <a:pt x="65215" y="7449"/>
                    <a:pt x="55473" y="16713"/>
                  </a:cubicBezTo>
                  <a:cubicBezTo>
                    <a:pt x="45732" y="25961"/>
                    <a:pt x="45270" y="35464"/>
                    <a:pt x="26169" y="30434"/>
                  </a:cubicBezTo>
                  <a:cubicBezTo>
                    <a:pt x="7068" y="25388"/>
                    <a:pt x="1099" y="45556"/>
                    <a:pt x="1" y="455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0"/>
            <p:cNvSpPr/>
            <p:nvPr/>
          </p:nvSpPr>
          <p:spPr>
            <a:xfrm>
              <a:off x="391725" y="2002125"/>
              <a:ext cx="2499050" cy="1130150"/>
            </a:xfrm>
            <a:custGeom>
              <a:rect b="b" l="l" r="r" t="t"/>
              <a:pathLst>
                <a:path extrusionOk="0" fill="none" h="45206" w="99962">
                  <a:moveTo>
                    <a:pt x="99962" y="0"/>
                  </a:moveTo>
                  <a:cubicBezTo>
                    <a:pt x="93117" y="2069"/>
                    <a:pt x="94613" y="11556"/>
                    <a:pt x="86034" y="15599"/>
                  </a:cubicBezTo>
                  <a:cubicBezTo>
                    <a:pt x="77454" y="19642"/>
                    <a:pt x="65230" y="7529"/>
                    <a:pt x="55409" y="16745"/>
                  </a:cubicBezTo>
                  <a:cubicBezTo>
                    <a:pt x="45572" y="25961"/>
                    <a:pt x="45078" y="35002"/>
                    <a:pt x="26089" y="30116"/>
                  </a:cubicBezTo>
                  <a:cubicBezTo>
                    <a:pt x="7099" y="25213"/>
                    <a:pt x="1242" y="45205"/>
                    <a:pt x="0" y="451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0"/>
            <p:cNvSpPr/>
            <p:nvPr/>
          </p:nvSpPr>
          <p:spPr>
            <a:xfrm>
              <a:off x="390125" y="2012450"/>
              <a:ext cx="2513775" cy="1121025"/>
            </a:xfrm>
            <a:custGeom>
              <a:rect b="b" l="l" r="r" t="t"/>
              <a:pathLst>
                <a:path extrusionOk="0" fill="none" h="44841" w="100551">
                  <a:moveTo>
                    <a:pt x="100551" y="1"/>
                  </a:moveTo>
                  <a:cubicBezTo>
                    <a:pt x="93818" y="2022"/>
                    <a:pt x="94853" y="11732"/>
                    <a:pt x="86146" y="15520"/>
                  </a:cubicBezTo>
                  <a:cubicBezTo>
                    <a:pt x="77423" y="19293"/>
                    <a:pt x="65262" y="7593"/>
                    <a:pt x="55345" y="16778"/>
                  </a:cubicBezTo>
                  <a:cubicBezTo>
                    <a:pt x="45413" y="25946"/>
                    <a:pt x="44872" y="34526"/>
                    <a:pt x="26010" y="29782"/>
                  </a:cubicBezTo>
                  <a:cubicBezTo>
                    <a:pt x="7131" y="25039"/>
                    <a:pt x="1369" y="44840"/>
                    <a:pt x="0" y="448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0"/>
            <p:cNvSpPr/>
            <p:nvPr/>
          </p:nvSpPr>
          <p:spPr>
            <a:xfrm>
              <a:off x="388525" y="2022400"/>
              <a:ext cx="2528525" cy="1112650"/>
            </a:xfrm>
            <a:custGeom>
              <a:rect b="b" l="l" r="r" t="t"/>
              <a:pathLst>
                <a:path extrusionOk="0" fill="none" h="44506" w="101141">
                  <a:moveTo>
                    <a:pt x="101140" y="1"/>
                  </a:moveTo>
                  <a:cubicBezTo>
                    <a:pt x="94519" y="1990"/>
                    <a:pt x="95092" y="11939"/>
                    <a:pt x="86242" y="15457"/>
                  </a:cubicBezTo>
                  <a:cubicBezTo>
                    <a:pt x="77391" y="18974"/>
                    <a:pt x="65294" y="7673"/>
                    <a:pt x="55282" y="16810"/>
                  </a:cubicBezTo>
                  <a:cubicBezTo>
                    <a:pt x="45254" y="25946"/>
                    <a:pt x="44681" y="34064"/>
                    <a:pt x="25914" y="29464"/>
                  </a:cubicBezTo>
                  <a:cubicBezTo>
                    <a:pt x="7164" y="24864"/>
                    <a:pt x="1513" y="44506"/>
                    <a:pt x="1" y="4449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0"/>
            <p:cNvSpPr/>
            <p:nvPr/>
          </p:nvSpPr>
          <p:spPr>
            <a:xfrm>
              <a:off x="387350" y="2032750"/>
              <a:ext cx="2542825" cy="1103500"/>
            </a:xfrm>
            <a:custGeom>
              <a:rect b="b" l="l" r="r" t="t"/>
              <a:pathLst>
                <a:path extrusionOk="0" fill="none" h="44140" w="101713">
                  <a:moveTo>
                    <a:pt x="101713" y="1"/>
                  </a:moveTo>
                  <a:cubicBezTo>
                    <a:pt x="95202" y="1959"/>
                    <a:pt x="95330" y="12130"/>
                    <a:pt x="86336" y="15377"/>
                  </a:cubicBezTo>
                  <a:cubicBezTo>
                    <a:pt x="77343" y="18624"/>
                    <a:pt x="65309" y="7737"/>
                    <a:pt x="55202" y="16841"/>
                  </a:cubicBezTo>
                  <a:cubicBezTo>
                    <a:pt x="45078" y="25930"/>
                    <a:pt x="44457" y="33586"/>
                    <a:pt x="25818" y="29130"/>
                  </a:cubicBezTo>
                  <a:cubicBezTo>
                    <a:pt x="7163" y="24673"/>
                    <a:pt x="1640" y="44140"/>
                    <a:pt x="0" y="44124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0"/>
            <p:cNvSpPr/>
            <p:nvPr/>
          </p:nvSpPr>
          <p:spPr>
            <a:xfrm>
              <a:off x="385750" y="2042700"/>
              <a:ext cx="2557550" cy="1094750"/>
            </a:xfrm>
            <a:custGeom>
              <a:rect b="b" l="l" r="r" t="t"/>
              <a:pathLst>
                <a:path extrusionOk="0" fill="none" h="43790" w="102302">
                  <a:moveTo>
                    <a:pt x="102302" y="1"/>
                  </a:moveTo>
                  <a:cubicBezTo>
                    <a:pt x="95903" y="1927"/>
                    <a:pt x="95569" y="12337"/>
                    <a:pt x="86448" y="15313"/>
                  </a:cubicBezTo>
                  <a:cubicBezTo>
                    <a:pt x="77327" y="18290"/>
                    <a:pt x="65341" y="7816"/>
                    <a:pt x="55122" y="16873"/>
                  </a:cubicBezTo>
                  <a:cubicBezTo>
                    <a:pt x="44919" y="25946"/>
                    <a:pt x="44267" y="33125"/>
                    <a:pt x="25723" y="28811"/>
                  </a:cubicBezTo>
                  <a:cubicBezTo>
                    <a:pt x="7195" y="24497"/>
                    <a:pt x="1783" y="43789"/>
                    <a:pt x="0" y="43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0"/>
            <p:cNvSpPr/>
            <p:nvPr/>
          </p:nvSpPr>
          <p:spPr>
            <a:xfrm>
              <a:off x="384150" y="2053050"/>
              <a:ext cx="2572300" cy="1086000"/>
            </a:xfrm>
            <a:custGeom>
              <a:rect b="b" l="l" r="r" t="t"/>
              <a:pathLst>
                <a:path extrusionOk="0" fill="none" h="43440" w="102892">
                  <a:moveTo>
                    <a:pt x="102891" y="0"/>
                  </a:moveTo>
                  <a:cubicBezTo>
                    <a:pt x="96604" y="1895"/>
                    <a:pt x="95808" y="12512"/>
                    <a:pt x="86544" y="15233"/>
                  </a:cubicBezTo>
                  <a:cubicBezTo>
                    <a:pt x="77296" y="17955"/>
                    <a:pt x="65358" y="7880"/>
                    <a:pt x="55059" y="16905"/>
                  </a:cubicBezTo>
                  <a:cubicBezTo>
                    <a:pt x="44761" y="25930"/>
                    <a:pt x="44060" y="32647"/>
                    <a:pt x="25644" y="28477"/>
                  </a:cubicBezTo>
                  <a:cubicBezTo>
                    <a:pt x="7227" y="24322"/>
                    <a:pt x="1927" y="43439"/>
                    <a:pt x="1" y="434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0"/>
            <p:cNvSpPr/>
            <p:nvPr/>
          </p:nvSpPr>
          <p:spPr>
            <a:xfrm>
              <a:off x="382575" y="2063000"/>
              <a:ext cx="2587400" cy="1077225"/>
            </a:xfrm>
            <a:custGeom>
              <a:rect b="b" l="l" r="r" t="t"/>
              <a:pathLst>
                <a:path extrusionOk="0" fill="none" h="43089" w="103496">
                  <a:moveTo>
                    <a:pt x="103495" y="0"/>
                  </a:moveTo>
                  <a:cubicBezTo>
                    <a:pt x="97303" y="1863"/>
                    <a:pt x="96046" y="12718"/>
                    <a:pt x="86655" y="15170"/>
                  </a:cubicBezTo>
                  <a:cubicBezTo>
                    <a:pt x="77263" y="17621"/>
                    <a:pt x="65389" y="7959"/>
                    <a:pt x="54995" y="16952"/>
                  </a:cubicBezTo>
                  <a:cubicBezTo>
                    <a:pt x="44601" y="25930"/>
                    <a:pt x="43869" y="32185"/>
                    <a:pt x="25563" y="28158"/>
                  </a:cubicBezTo>
                  <a:cubicBezTo>
                    <a:pt x="7258" y="24147"/>
                    <a:pt x="2053" y="43089"/>
                    <a:pt x="0" y="430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0"/>
            <p:cNvSpPr/>
            <p:nvPr/>
          </p:nvSpPr>
          <p:spPr>
            <a:xfrm>
              <a:off x="380975" y="2073350"/>
              <a:ext cx="2602125" cy="1068075"/>
            </a:xfrm>
            <a:custGeom>
              <a:rect b="b" l="l" r="r" t="t"/>
              <a:pathLst>
                <a:path extrusionOk="0" fill="none" h="42723" w="104085">
                  <a:moveTo>
                    <a:pt x="104085" y="0"/>
                  </a:moveTo>
                  <a:cubicBezTo>
                    <a:pt x="98004" y="1815"/>
                    <a:pt x="96285" y="12909"/>
                    <a:pt x="86766" y="15090"/>
                  </a:cubicBezTo>
                  <a:cubicBezTo>
                    <a:pt x="77248" y="17287"/>
                    <a:pt x="65421" y="8023"/>
                    <a:pt x="54931" y="16968"/>
                  </a:cubicBezTo>
                  <a:cubicBezTo>
                    <a:pt x="44442" y="25914"/>
                    <a:pt x="43662" y="31708"/>
                    <a:pt x="25468" y="27840"/>
                  </a:cubicBezTo>
                  <a:cubicBezTo>
                    <a:pt x="7291" y="23956"/>
                    <a:pt x="2197" y="42723"/>
                    <a:pt x="0" y="427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0"/>
            <p:cNvSpPr/>
            <p:nvPr/>
          </p:nvSpPr>
          <p:spPr>
            <a:xfrm>
              <a:off x="379375" y="2083300"/>
              <a:ext cx="2616850" cy="1059725"/>
            </a:xfrm>
            <a:custGeom>
              <a:rect b="b" l="l" r="r" t="t"/>
              <a:pathLst>
                <a:path extrusionOk="0" fill="none" h="42389" w="104674">
                  <a:moveTo>
                    <a:pt x="104674" y="0"/>
                  </a:moveTo>
                  <a:cubicBezTo>
                    <a:pt x="98705" y="1799"/>
                    <a:pt x="96524" y="13116"/>
                    <a:pt x="86862" y="15026"/>
                  </a:cubicBezTo>
                  <a:cubicBezTo>
                    <a:pt x="77216" y="16952"/>
                    <a:pt x="65453" y="8102"/>
                    <a:pt x="54868" y="17016"/>
                  </a:cubicBezTo>
                  <a:cubicBezTo>
                    <a:pt x="44283" y="25914"/>
                    <a:pt x="43471" y="31246"/>
                    <a:pt x="25389" y="27521"/>
                  </a:cubicBezTo>
                  <a:cubicBezTo>
                    <a:pt x="7307" y="23797"/>
                    <a:pt x="2341" y="42388"/>
                    <a:pt x="1" y="423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0"/>
            <p:cNvSpPr/>
            <p:nvPr/>
          </p:nvSpPr>
          <p:spPr>
            <a:xfrm>
              <a:off x="378175" y="2093650"/>
              <a:ext cx="2631200" cy="1050550"/>
            </a:xfrm>
            <a:custGeom>
              <a:rect b="b" l="l" r="r" t="t"/>
              <a:pathLst>
                <a:path extrusionOk="0" fill="none" h="42022" w="105248">
                  <a:moveTo>
                    <a:pt x="105247" y="0"/>
                  </a:moveTo>
                  <a:cubicBezTo>
                    <a:pt x="99389" y="1751"/>
                    <a:pt x="96747" y="13291"/>
                    <a:pt x="86958" y="14946"/>
                  </a:cubicBezTo>
                  <a:cubicBezTo>
                    <a:pt x="77169" y="16602"/>
                    <a:pt x="65453" y="8166"/>
                    <a:pt x="54789" y="17032"/>
                  </a:cubicBezTo>
                  <a:cubicBezTo>
                    <a:pt x="44108" y="25898"/>
                    <a:pt x="43249" y="30768"/>
                    <a:pt x="25294" y="27187"/>
                  </a:cubicBezTo>
                  <a:cubicBezTo>
                    <a:pt x="7323" y="23606"/>
                    <a:pt x="2468" y="42022"/>
                    <a:pt x="1" y="420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0"/>
            <p:cNvSpPr/>
            <p:nvPr/>
          </p:nvSpPr>
          <p:spPr>
            <a:xfrm>
              <a:off x="376600" y="2103575"/>
              <a:ext cx="2645900" cy="1041825"/>
            </a:xfrm>
            <a:custGeom>
              <a:rect b="b" l="l" r="r" t="t"/>
              <a:pathLst>
                <a:path extrusionOk="0" fill="none" h="41673" w="105836">
                  <a:moveTo>
                    <a:pt x="105835" y="1"/>
                  </a:moveTo>
                  <a:cubicBezTo>
                    <a:pt x="100089" y="1736"/>
                    <a:pt x="96985" y="13499"/>
                    <a:pt x="87069" y="14884"/>
                  </a:cubicBezTo>
                  <a:cubicBezTo>
                    <a:pt x="77152" y="16284"/>
                    <a:pt x="65485" y="8246"/>
                    <a:pt x="54724" y="17080"/>
                  </a:cubicBezTo>
                  <a:cubicBezTo>
                    <a:pt x="43948" y="25899"/>
                    <a:pt x="43057" y="30308"/>
                    <a:pt x="25198" y="26870"/>
                  </a:cubicBezTo>
                  <a:cubicBezTo>
                    <a:pt x="7354" y="23431"/>
                    <a:pt x="2611" y="41673"/>
                    <a:pt x="0" y="4165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0"/>
            <p:cNvSpPr/>
            <p:nvPr/>
          </p:nvSpPr>
          <p:spPr>
            <a:xfrm>
              <a:off x="375000" y="2113925"/>
              <a:ext cx="2660625" cy="1033075"/>
            </a:xfrm>
            <a:custGeom>
              <a:rect b="b" l="l" r="r" t="t"/>
              <a:pathLst>
                <a:path extrusionOk="0" fill="none" h="41323" w="106425">
                  <a:moveTo>
                    <a:pt x="106425" y="1"/>
                  </a:moveTo>
                  <a:cubicBezTo>
                    <a:pt x="100790" y="1688"/>
                    <a:pt x="97224" y="13690"/>
                    <a:pt x="87180" y="14804"/>
                  </a:cubicBezTo>
                  <a:cubicBezTo>
                    <a:pt x="77121" y="15934"/>
                    <a:pt x="65517" y="8310"/>
                    <a:pt x="54661" y="17096"/>
                  </a:cubicBezTo>
                  <a:cubicBezTo>
                    <a:pt x="43789" y="25883"/>
                    <a:pt x="42850" y="29830"/>
                    <a:pt x="25118" y="26535"/>
                  </a:cubicBezTo>
                  <a:cubicBezTo>
                    <a:pt x="7386" y="23240"/>
                    <a:pt x="2738" y="41322"/>
                    <a:pt x="1" y="4129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0"/>
            <p:cNvSpPr/>
            <p:nvPr/>
          </p:nvSpPr>
          <p:spPr>
            <a:xfrm>
              <a:off x="373400" y="2123875"/>
              <a:ext cx="2675350" cy="1024325"/>
            </a:xfrm>
            <a:custGeom>
              <a:rect b="b" l="l" r="r" t="t"/>
              <a:pathLst>
                <a:path extrusionOk="0" fill="none" h="40973" w="107014">
                  <a:moveTo>
                    <a:pt x="107014" y="1"/>
                  </a:moveTo>
                  <a:cubicBezTo>
                    <a:pt x="101491" y="1656"/>
                    <a:pt x="97463" y="13881"/>
                    <a:pt x="87276" y="14740"/>
                  </a:cubicBezTo>
                  <a:cubicBezTo>
                    <a:pt x="77089" y="15600"/>
                    <a:pt x="65549" y="8389"/>
                    <a:pt x="54582" y="17144"/>
                  </a:cubicBezTo>
                  <a:cubicBezTo>
                    <a:pt x="43631" y="25882"/>
                    <a:pt x="42644" y="29368"/>
                    <a:pt x="25023" y="26217"/>
                  </a:cubicBezTo>
                  <a:cubicBezTo>
                    <a:pt x="7403" y="23081"/>
                    <a:pt x="2882" y="40972"/>
                    <a:pt x="1" y="409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0"/>
            <p:cNvSpPr/>
            <p:nvPr/>
          </p:nvSpPr>
          <p:spPr>
            <a:xfrm>
              <a:off x="371825" y="2133825"/>
              <a:ext cx="2690075" cy="1015550"/>
            </a:xfrm>
            <a:custGeom>
              <a:rect b="b" l="l" r="r" t="t"/>
              <a:pathLst>
                <a:path extrusionOk="0" fill="none" h="40622" w="107603">
                  <a:moveTo>
                    <a:pt x="107602" y="1"/>
                  </a:moveTo>
                  <a:cubicBezTo>
                    <a:pt x="102190" y="1640"/>
                    <a:pt x="97717" y="14088"/>
                    <a:pt x="87387" y="14692"/>
                  </a:cubicBezTo>
                  <a:cubicBezTo>
                    <a:pt x="77057" y="15281"/>
                    <a:pt x="65564" y="8469"/>
                    <a:pt x="54518" y="17176"/>
                  </a:cubicBezTo>
                  <a:cubicBezTo>
                    <a:pt x="43471" y="25882"/>
                    <a:pt x="42452" y="28891"/>
                    <a:pt x="24943" y="25898"/>
                  </a:cubicBezTo>
                  <a:cubicBezTo>
                    <a:pt x="7434" y="22906"/>
                    <a:pt x="3025" y="40622"/>
                    <a:pt x="0" y="406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0"/>
            <p:cNvSpPr/>
            <p:nvPr/>
          </p:nvSpPr>
          <p:spPr>
            <a:xfrm>
              <a:off x="370625" y="2144175"/>
              <a:ext cx="2704400" cy="1006800"/>
            </a:xfrm>
            <a:custGeom>
              <a:rect b="b" l="l" r="r" t="t"/>
              <a:pathLst>
                <a:path extrusionOk="0" fill="none" h="40272" w="108176">
                  <a:moveTo>
                    <a:pt x="108175" y="1"/>
                  </a:moveTo>
                  <a:cubicBezTo>
                    <a:pt x="102875" y="1592"/>
                    <a:pt x="97941" y="14278"/>
                    <a:pt x="87483" y="14613"/>
                  </a:cubicBezTo>
                  <a:cubicBezTo>
                    <a:pt x="77025" y="14931"/>
                    <a:pt x="65580" y="8532"/>
                    <a:pt x="54438" y="17207"/>
                  </a:cubicBezTo>
                  <a:cubicBezTo>
                    <a:pt x="43296" y="25882"/>
                    <a:pt x="42229" y="28413"/>
                    <a:pt x="24848" y="25564"/>
                  </a:cubicBezTo>
                  <a:cubicBezTo>
                    <a:pt x="7450" y="22715"/>
                    <a:pt x="3152" y="40272"/>
                    <a:pt x="1" y="402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0"/>
            <p:cNvSpPr/>
            <p:nvPr/>
          </p:nvSpPr>
          <p:spPr>
            <a:xfrm>
              <a:off x="369025" y="2154125"/>
              <a:ext cx="2719525" cy="998050"/>
            </a:xfrm>
            <a:custGeom>
              <a:rect b="b" l="l" r="r" t="t"/>
              <a:pathLst>
                <a:path extrusionOk="0" fill="none" h="39922" w="108781">
                  <a:moveTo>
                    <a:pt x="108781" y="0"/>
                  </a:moveTo>
                  <a:cubicBezTo>
                    <a:pt x="103576" y="1576"/>
                    <a:pt x="98180" y="14485"/>
                    <a:pt x="87579" y="14549"/>
                  </a:cubicBezTo>
                  <a:cubicBezTo>
                    <a:pt x="76994" y="14613"/>
                    <a:pt x="65613" y="8612"/>
                    <a:pt x="54375" y="17255"/>
                  </a:cubicBezTo>
                  <a:cubicBezTo>
                    <a:pt x="43137" y="25882"/>
                    <a:pt x="42039" y="27951"/>
                    <a:pt x="24752" y="25245"/>
                  </a:cubicBezTo>
                  <a:cubicBezTo>
                    <a:pt x="7482" y="22555"/>
                    <a:pt x="3296" y="39921"/>
                    <a:pt x="1" y="399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0"/>
            <p:cNvSpPr/>
            <p:nvPr/>
          </p:nvSpPr>
          <p:spPr>
            <a:xfrm>
              <a:off x="367450" y="2164475"/>
              <a:ext cx="2734225" cy="988900"/>
            </a:xfrm>
            <a:custGeom>
              <a:rect b="b" l="l" r="r" t="t"/>
              <a:pathLst>
                <a:path extrusionOk="0" fill="none" h="39556" w="109369">
                  <a:moveTo>
                    <a:pt x="109369" y="0"/>
                  </a:moveTo>
                  <a:cubicBezTo>
                    <a:pt x="104275" y="1528"/>
                    <a:pt x="98418" y="14660"/>
                    <a:pt x="87689" y="14469"/>
                  </a:cubicBezTo>
                  <a:cubicBezTo>
                    <a:pt x="76961" y="14262"/>
                    <a:pt x="65644" y="8675"/>
                    <a:pt x="54311" y="17271"/>
                  </a:cubicBezTo>
                  <a:cubicBezTo>
                    <a:pt x="42977" y="25866"/>
                    <a:pt x="41831" y="27474"/>
                    <a:pt x="24672" y="24927"/>
                  </a:cubicBezTo>
                  <a:cubicBezTo>
                    <a:pt x="7513" y="22364"/>
                    <a:pt x="3422" y="39555"/>
                    <a:pt x="0" y="39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0"/>
            <p:cNvSpPr/>
            <p:nvPr/>
          </p:nvSpPr>
          <p:spPr>
            <a:xfrm>
              <a:off x="365850" y="2174425"/>
              <a:ext cx="2748975" cy="980525"/>
            </a:xfrm>
            <a:custGeom>
              <a:rect b="b" l="l" r="r" t="t"/>
              <a:pathLst>
                <a:path extrusionOk="0" fill="none" h="39221" w="109959">
                  <a:moveTo>
                    <a:pt x="109958" y="0"/>
                  </a:moveTo>
                  <a:cubicBezTo>
                    <a:pt x="104992" y="1497"/>
                    <a:pt x="98657" y="14867"/>
                    <a:pt x="87801" y="14406"/>
                  </a:cubicBezTo>
                  <a:cubicBezTo>
                    <a:pt x="76945" y="13928"/>
                    <a:pt x="65676" y="8755"/>
                    <a:pt x="54247" y="17318"/>
                  </a:cubicBezTo>
                  <a:cubicBezTo>
                    <a:pt x="42818" y="25866"/>
                    <a:pt x="41641" y="27012"/>
                    <a:pt x="24593" y="24609"/>
                  </a:cubicBezTo>
                  <a:cubicBezTo>
                    <a:pt x="7529" y="22189"/>
                    <a:pt x="3566" y="39221"/>
                    <a:pt x="1" y="391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0"/>
            <p:cNvSpPr/>
            <p:nvPr/>
          </p:nvSpPr>
          <p:spPr>
            <a:xfrm>
              <a:off x="364250" y="2184775"/>
              <a:ext cx="2763700" cy="971375"/>
            </a:xfrm>
            <a:custGeom>
              <a:rect b="b" l="l" r="r" t="t"/>
              <a:pathLst>
                <a:path extrusionOk="0" fill="none" h="38855" w="110548">
                  <a:moveTo>
                    <a:pt x="110548" y="0"/>
                  </a:moveTo>
                  <a:cubicBezTo>
                    <a:pt x="105693" y="1465"/>
                    <a:pt x="98896" y="15058"/>
                    <a:pt x="87897" y="14326"/>
                  </a:cubicBezTo>
                  <a:cubicBezTo>
                    <a:pt x="76914" y="13594"/>
                    <a:pt x="65692" y="8818"/>
                    <a:pt x="54184" y="17334"/>
                  </a:cubicBezTo>
                  <a:cubicBezTo>
                    <a:pt x="42660" y="25850"/>
                    <a:pt x="41434" y="26534"/>
                    <a:pt x="24498" y="24274"/>
                  </a:cubicBezTo>
                  <a:cubicBezTo>
                    <a:pt x="7562" y="21998"/>
                    <a:pt x="3710" y="38855"/>
                    <a:pt x="1" y="388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0"/>
            <p:cNvSpPr/>
            <p:nvPr/>
          </p:nvSpPr>
          <p:spPr>
            <a:xfrm>
              <a:off x="362675" y="2194725"/>
              <a:ext cx="2778400" cy="962625"/>
            </a:xfrm>
            <a:custGeom>
              <a:rect b="b" l="l" r="r" t="t"/>
              <a:pathLst>
                <a:path extrusionOk="0" fill="none" h="38505" w="111136">
                  <a:moveTo>
                    <a:pt x="111136" y="0"/>
                  </a:moveTo>
                  <a:cubicBezTo>
                    <a:pt x="106392" y="1433"/>
                    <a:pt x="99134" y="15265"/>
                    <a:pt x="88008" y="14262"/>
                  </a:cubicBezTo>
                  <a:cubicBezTo>
                    <a:pt x="76881" y="13259"/>
                    <a:pt x="65723" y="8914"/>
                    <a:pt x="54119" y="17382"/>
                  </a:cubicBezTo>
                  <a:cubicBezTo>
                    <a:pt x="42500" y="25850"/>
                    <a:pt x="41242" y="26073"/>
                    <a:pt x="24418" y="23956"/>
                  </a:cubicBezTo>
                  <a:cubicBezTo>
                    <a:pt x="7593" y="21839"/>
                    <a:pt x="3852" y="38504"/>
                    <a:pt x="0" y="384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0"/>
            <p:cNvSpPr/>
            <p:nvPr/>
          </p:nvSpPr>
          <p:spPr>
            <a:xfrm>
              <a:off x="361475" y="2205050"/>
              <a:ext cx="2792750" cy="953875"/>
            </a:xfrm>
            <a:custGeom>
              <a:rect b="b" l="l" r="r" t="t"/>
              <a:pathLst>
                <a:path extrusionOk="0" fill="none" h="38155" w="111710">
                  <a:moveTo>
                    <a:pt x="111709" y="1"/>
                  </a:moveTo>
                  <a:cubicBezTo>
                    <a:pt x="107077" y="1386"/>
                    <a:pt x="99357" y="15441"/>
                    <a:pt x="88103" y="14183"/>
                  </a:cubicBezTo>
                  <a:cubicBezTo>
                    <a:pt x="76850" y="12926"/>
                    <a:pt x="65739" y="8978"/>
                    <a:pt x="54024" y="17399"/>
                  </a:cubicBezTo>
                  <a:cubicBezTo>
                    <a:pt x="42325" y="25835"/>
                    <a:pt x="41020" y="25596"/>
                    <a:pt x="24306" y="23622"/>
                  </a:cubicBezTo>
                  <a:cubicBezTo>
                    <a:pt x="7609" y="21649"/>
                    <a:pt x="3980" y="38155"/>
                    <a:pt x="0" y="3812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0"/>
            <p:cNvSpPr/>
            <p:nvPr/>
          </p:nvSpPr>
          <p:spPr>
            <a:xfrm>
              <a:off x="359875" y="2215000"/>
              <a:ext cx="2807475" cy="945125"/>
            </a:xfrm>
            <a:custGeom>
              <a:rect b="b" l="l" r="r" t="t"/>
              <a:pathLst>
                <a:path extrusionOk="0" fill="none" h="37805" w="112299">
                  <a:moveTo>
                    <a:pt x="112298" y="1"/>
                  </a:moveTo>
                  <a:cubicBezTo>
                    <a:pt x="107778" y="1370"/>
                    <a:pt x="99596" y="15648"/>
                    <a:pt x="88215" y="14120"/>
                  </a:cubicBezTo>
                  <a:cubicBezTo>
                    <a:pt x="76818" y="12592"/>
                    <a:pt x="65772" y="9058"/>
                    <a:pt x="53961" y="17446"/>
                  </a:cubicBezTo>
                  <a:cubicBezTo>
                    <a:pt x="42166" y="25835"/>
                    <a:pt x="40829" y="25134"/>
                    <a:pt x="24227" y="23304"/>
                  </a:cubicBezTo>
                  <a:cubicBezTo>
                    <a:pt x="7641" y="21473"/>
                    <a:pt x="4107" y="37805"/>
                    <a:pt x="1" y="377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0"/>
            <p:cNvSpPr/>
            <p:nvPr/>
          </p:nvSpPr>
          <p:spPr>
            <a:xfrm>
              <a:off x="358300" y="2225350"/>
              <a:ext cx="2822175" cy="935975"/>
            </a:xfrm>
            <a:custGeom>
              <a:rect b="b" l="l" r="r" t="t"/>
              <a:pathLst>
                <a:path extrusionOk="0" fill="none" h="37439" w="112887">
                  <a:moveTo>
                    <a:pt x="112887" y="1"/>
                  </a:moveTo>
                  <a:cubicBezTo>
                    <a:pt x="108477" y="1322"/>
                    <a:pt x="99834" y="15839"/>
                    <a:pt x="88310" y="14040"/>
                  </a:cubicBezTo>
                  <a:cubicBezTo>
                    <a:pt x="76786" y="12241"/>
                    <a:pt x="65787" y="9121"/>
                    <a:pt x="53897" y="17462"/>
                  </a:cubicBezTo>
                  <a:cubicBezTo>
                    <a:pt x="42006" y="25819"/>
                    <a:pt x="40621" y="24657"/>
                    <a:pt x="24147" y="22970"/>
                  </a:cubicBezTo>
                  <a:cubicBezTo>
                    <a:pt x="7656" y="21298"/>
                    <a:pt x="4250" y="37438"/>
                    <a:pt x="0" y="37407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0"/>
            <p:cNvSpPr/>
            <p:nvPr/>
          </p:nvSpPr>
          <p:spPr>
            <a:xfrm>
              <a:off x="356700" y="2235300"/>
              <a:ext cx="2836900" cy="927625"/>
            </a:xfrm>
            <a:custGeom>
              <a:rect b="b" l="l" r="r" t="t"/>
              <a:pathLst>
                <a:path extrusionOk="0" fill="none" h="37105" w="113476">
                  <a:moveTo>
                    <a:pt x="113476" y="1"/>
                  </a:moveTo>
                  <a:cubicBezTo>
                    <a:pt x="109178" y="1306"/>
                    <a:pt x="100089" y="16045"/>
                    <a:pt x="88422" y="13976"/>
                  </a:cubicBezTo>
                  <a:cubicBezTo>
                    <a:pt x="76754" y="11923"/>
                    <a:pt x="65819" y="9201"/>
                    <a:pt x="53833" y="17510"/>
                  </a:cubicBezTo>
                  <a:cubicBezTo>
                    <a:pt x="41847" y="25819"/>
                    <a:pt x="40431" y="24195"/>
                    <a:pt x="24052" y="22651"/>
                  </a:cubicBezTo>
                  <a:cubicBezTo>
                    <a:pt x="7689" y="21123"/>
                    <a:pt x="4394" y="37104"/>
                    <a:pt x="0" y="370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0"/>
            <p:cNvSpPr/>
            <p:nvPr/>
          </p:nvSpPr>
          <p:spPr>
            <a:xfrm>
              <a:off x="355100" y="2245650"/>
              <a:ext cx="2851650" cy="918450"/>
            </a:xfrm>
            <a:custGeom>
              <a:rect b="b" l="l" r="r" t="t"/>
              <a:pathLst>
                <a:path extrusionOk="0" fill="none" h="36738" w="114066">
                  <a:moveTo>
                    <a:pt x="114065" y="0"/>
                  </a:moveTo>
                  <a:cubicBezTo>
                    <a:pt x="109879" y="1258"/>
                    <a:pt x="100328" y="16220"/>
                    <a:pt x="88534" y="13896"/>
                  </a:cubicBezTo>
                  <a:cubicBezTo>
                    <a:pt x="76739" y="11572"/>
                    <a:pt x="65851" y="9264"/>
                    <a:pt x="53770" y="17541"/>
                  </a:cubicBezTo>
                  <a:cubicBezTo>
                    <a:pt x="41689" y="25819"/>
                    <a:pt x="40224" y="23717"/>
                    <a:pt x="23972" y="22317"/>
                  </a:cubicBezTo>
                  <a:cubicBezTo>
                    <a:pt x="7721" y="20932"/>
                    <a:pt x="4537" y="36738"/>
                    <a:pt x="1" y="367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0"/>
            <p:cNvSpPr/>
            <p:nvPr/>
          </p:nvSpPr>
          <p:spPr>
            <a:xfrm>
              <a:off x="353525" y="2255600"/>
              <a:ext cx="2866750" cy="909700"/>
            </a:xfrm>
            <a:custGeom>
              <a:rect b="b" l="l" r="r" t="t"/>
              <a:pathLst>
                <a:path extrusionOk="0" fill="none" h="36388" w="114670">
                  <a:moveTo>
                    <a:pt x="114669" y="0"/>
                  </a:moveTo>
                  <a:cubicBezTo>
                    <a:pt x="110579" y="1226"/>
                    <a:pt x="100566" y="16427"/>
                    <a:pt x="88628" y="13833"/>
                  </a:cubicBezTo>
                  <a:cubicBezTo>
                    <a:pt x="76706" y="11254"/>
                    <a:pt x="65882" y="9344"/>
                    <a:pt x="53706" y="17573"/>
                  </a:cubicBezTo>
                  <a:cubicBezTo>
                    <a:pt x="41529" y="25818"/>
                    <a:pt x="40032" y="23256"/>
                    <a:pt x="23892" y="22014"/>
                  </a:cubicBezTo>
                  <a:cubicBezTo>
                    <a:pt x="7752" y="20757"/>
                    <a:pt x="4680" y="36388"/>
                    <a:pt x="0" y="363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0"/>
            <p:cNvSpPr/>
            <p:nvPr/>
          </p:nvSpPr>
          <p:spPr>
            <a:xfrm>
              <a:off x="352325" y="2265950"/>
              <a:ext cx="2881075" cy="900950"/>
            </a:xfrm>
            <a:custGeom>
              <a:rect b="b" l="l" r="r" t="t"/>
              <a:pathLst>
                <a:path extrusionOk="0" fill="none" h="36038" w="115243">
                  <a:moveTo>
                    <a:pt x="115243" y="0"/>
                  </a:moveTo>
                  <a:cubicBezTo>
                    <a:pt x="111263" y="1194"/>
                    <a:pt x="100790" y="16618"/>
                    <a:pt x="88724" y="13753"/>
                  </a:cubicBezTo>
                  <a:cubicBezTo>
                    <a:pt x="76659" y="10904"/>
                    <a:pt x="65899" y="9407"/>
                    <a:pt x="53626" y="17605"/>
                  </a:cubicBezTo>
                  <a:cubicBezTo>
                    <a:pt x="41354" y="25802"/>
                    <a:pt x="39810" y="22778"/>
                    <a:pt x="23781" y="21680"/>
                  </a:cubicBezTo>
                  <a:cubicBezTo>
                    <a:pt x="7768" y="20581"/>
                    <a:pt x="4791" y="36037"/>
                    <a:pt x="0" y="360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350725" y="2275900"/>
              <a:ext cx="2895800" cy="892200"/>
            </a:xfrm>
            <a:custGeom>
              <a:rect b="b" l="l" r="r" t="t"/>
              <a:pathLst>
                <a:path extrusionOk="0" fill="none" h="35688" w="115832">
                  <a:moveTo>
                    <a:pt x="115832" y="0"/>
                  </a:moveTo>
                  <a:cubicBezTo>
                    <a:pt x="111964" y="1162"/>
                    <a:pt x="101029" y="16809"/>
                    <a:pt x="88836" y="13689"/>
                  </a:cubicBezTo>
                  <a:cubicBezTo>
                    <a:pt x="76643" y="10569"/>
                    <a:pt x="65915" y="9487"/>
                    <a:pt x="53563" y="17637"/>
                  </a:cubicBezTo>
                  <a:cubicBezTo>
                    <a:pt x="41195" y="25802"/>
                    <a:pt x="39603" y="22316"/>
                    <a:pt x="23702" y="21361"/>
                  </a:cubicBezTo>
                  <a:cubicBezTo>
                    <a:pt x="7784" y="20406"/>
                    <a:pt x="4935" y="35687"/>
                    <a:pt x="1" y="35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349125" y="2286250"/>
              <a:ext cx="2910550" cy="883025"/>
            </a:xfrm>
            <a:custGeom>
              <a:rect b="b" l="l" r="r" t="t"/>
              <a:pathLst>
                <a:path extrusionOk="0" fill="none" h="35321" w="116422">
                  <a:moveTo>
                    <a:pt x="116421" y="0"/>
                  </a:moveTo>
                  <a:cubicBezTo>
                    <a:pt x="112665" y="1130"/>
                    <a:pt x="101268" y="17000"/>
                    <a:pt x="88948" y="13609"/>
                  </a:cubicBezTo>
                  <a:cubicBezTo>
                    <a:pt x="76612" y="10235"/>
                    <a:pt x="65947" y="9551"/>
                    <a:pt x="53484" y="17668"/>
                  </a:cubicBezTo>
                  <a:cubicBezTo>
                    <a:pt x="41036" y="25786"/>
                    <a:pt x="39413" y="21839"/>
                    <a:pt x="23622" y="21027"/>
                  </a:cubicBezTo>
                  <a:cubicBezTo>
                    <a:pt x="7816" y="20215"/>
                    <a:pt x="5079" y="35321"/>
                    <a:pt x="1" y="352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347550" y="2296175"/>
              <a:ext cx="2925250" cy="874700"/>
            </a:xfrm>
            <a:custGeom>
              <a:rect b="b" l="l" r="r" t="t"/>
              <a:pathLst>
                <a:path extrusionOk="0" fill="none" h="34988" w="117010">
                  <a:moveTo>
                    <a:pt x="117009" y="1"/>
                  </a:moveTo>
                  <a:cubicBezTo>
                    <a:pt x="113364" y="1099"/>
                    <a:pt x="101506" y="17208"/>
                    <a:pt x="89042" y="13563"/>
                  </a:cubicBezTo>
                  <a:cubicBezTo>
                    <a:pt x="76579" y="9902"/>
                    <a:pt x="65978" y="9631"/>
                    <a:pt x="53419" y="17701"/>
                  </a:cubicBezTo>
                  <a:cubicBezTo>
                    <a:pt x="40876" y="25787"/>
                    <a:pt x="39205" y="21378"/>
                    <a:pt x="23526" y="20710"/>
                  </a:cubicBezTo>
                  <a:cubicBezTo>
                    <a:pt x="7848" y="20041"/>
                    <a:pt x="5221" y="34987"/>
                    <a:pt x="0" y="349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345950" y="2306525"/>
              <a:ext cx="2939975" cy="865550"/>
            </a:xfrm>
            <a:custGeom>
              <a:rect b="b" l="l" r="r" t="t"/>
              <a:pathLst>
                <a:path extrusionOk="0" fill="none" h="34622" w="117599">
                  <a:moveTo>
                    <a:pt x="117599" y="1"/>
                  </a:moveTo>
                  <a:cubicBezTo>
                    <a:pt x="114065" y="1051"/>
                    <a:pt x="101745" y="17399"/>
                    <a:pt x="89154" y="13483"/>
                  </a:cubicBezTo>
                  <a:cubicBezTo>
                    <a:pt x="76564" y="9551"/>
                    <a:pt x="66010" y="9695"/>
                    <a:pt x="53356" y="17733"/>
                  </a:cubicBezTo>
                  <a:cubicBezTo>
                    <a:pt x="40717" y="25771"/>
                    <a:pt x="39014" y="20900"/>
                    <a:pt x="23447" y="20375"/>
                  </a:cubicBezTo>
                  <a:cubicBezTo>
                    <a:pt x="7880" y="19866"/>
                    <a:pt x="5349" y="34621"/>
                    <a:pt x="1" y="345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0"/>
            <p:cNvSpPr/>
            <p:nvPr/>
          </p:nvSpPr>
          <p:spPr>
            <a:xfrm>
              <a:off x="344750" y="2316475"/>
              <a:ext cx="2954325" cy="856775"/>
            </a:xfrm>
            <a:custGeom>
              <a:rect b="b" l="l" r="r" t="t"/>
              <a:pathLst>
                <a:path extrusionOk="0" fill="none" h="34271" w="118173">
                  <a:moveTo>
                    <a:pt x="118172" y="1"/>
                  </a:moveTo>
                  <a:cubicBezTo>
                    <a:pt x="114750" y="1035"/>
                    <a:pt x="101968" y="17590"/>
                    <a:pt x="89250" y="13419"/>
                  </a:cubicBezTo>
                  <a:cubicBezTo>
                    <a:pt x="76516" y="9233"/>
                    <a:pt x="66011" y="9774"/>
                    <a:pt x="53277" y="17765"/>
                  </a:cubicBezTo>
                  <a:cubicBezTo>
                    <a:pt x="40543" y="25771"/>
                    <a:pt x="38792" y="20439"/>
                    <a:pt x="23336" y="20057"/>
                  </a:cubicBezTo>
                  <a:cubicBezTo>
                    <a:pt x="7880" y="19691"/>
                    <a:pt x="5476" y="34271"/>
                    <a:pt x="1" y="342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0"/>
            <p:cNvSpPr/>
            <p:nvPr/>
          </p:nvSpPr>
          <p:spPr>
            <a:xfrm>
              <a:off x="343175" y="2326825"/>
              <a:ext cx="2969025" cy="848025"/>
            </a:xfrm>
            <a:custGeom>
              <a:rect b="b" l="l" r="r" t="t"/>
              <a:pathLst>
                <a:path extrusionOk="0" fill="none" h="33921" w="118761">
                  <a:moveTo>
                    <a:pt x="118760" y="1"/>
                  </a:moveTo>
                  <a:cubicBezTo>
                    <a:pt x="115449" y="988"/>
                    <a:pt x="102206" y="17780"/>
                    <a:pt x="89345" y="13339"/>
                  </a:cubicBezTo>
                  <a:cubicBezTo>
                    <a:pt x="76484" y="8883"/>
                    <a:pt x="66042" y="9838"/>
                    <a:pt x="53212" y="17796"/>
                  </a:cubicBezTo>
                  <a:cubicBezTo>
                    <a:pt x="40383" y="25755"/>
                    <a:pt x="38600" y="19961"/>
                    <a:pt x="23256" y="19722"/>
                  </a:cubicBezTo>
                  <a:cubicBezTo>
                    <a:pt x="7911" y="19499"/>
                    <a:pt x="5619" y="33921"/>
                    <a:pt x="0" y="33873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0"/>
            <p:cNvSpPr/>
            <p:nvPr/>
          </p:nvSpPr>
          <p:spPr>
            <a:xfrm>
              <a:off x="341575" y="2336775"/>
              <a:ext cx="2983750" cy="839275"/>
            </a:xfrm>
            <a:custGeom>
              <a:rect b="b" l="l" r="r" t="t"/>
              <a:pathLst>
                <a:path extrusionOk="0" fill="none" h="33571" w="119350">
                  <a:moveTo>
                    <a:pt x="119350" y="1"/>
                  </a:moveTo>
                  <a:cubicBezTo>
                    <a:pt x="116150" y="972"/>
                    <a:pt x="102461" y="17987"/>
                    <a:pt x="89457" y="13276"/>
                  </a:cubicBezTo>
                  <a:cubicBezTo>
                    <a:pt x="76452" y="8564"/>
                    <a:pt x="66074" y="9917"/>
                    <a:pt x="53149" y="17844"/>
                  </a:cubicBezTo>
                  <a:cubicBezTo>
                    <a:pt x="40224" y="25755"/>
                    <a:pt x="38393" y="19483"/>
                    <a:pt x="23176" y="19404"/>
                  </a:cubicBezTo>
                  <a:cubicBezTo>
                    <a:pt x="7943" y="19340"/>
                    <a:pt x="5763" y="33570"/>
                    <a:pt x="1" y="3353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0"/>
            <p:cNvSpPr/>
            <p:nvPr/>
          </p:nvSpPr>
          <p:spPr>
            <a:xfrm>
              <a:off x="339975" y="2347125"/>
              <a:ext cx="2998875" cy="830125"/>
            </a:xfrm>
            <a:custGeom>
              <a:rect b="b" l="l" r="r" t="t"/>
              <a:pathLst>
                <a:path extrusionOk="0" fill="none" h="33205" w="119955">
                  <a:moveTo>
                    <a:pt x="119955" y="0"/>
                  </a:moveTo>
                  <a:cubicBezTo>
                    <a:pt x="116851" y="924"/>
                    <a:pt x="102700" y="18178"/>
                    <a:pt x="89568" y="13196"/>
                  </a:cubicBezTo>
                  <a:cubicBezTo>
                    <a:pt x="76436" y="8214"/>
                    <a:pt x="66106" y="9981"/>
                    <a:pt x="53086" y="17860"/>
                  </a:cubicBezTo>
                  <a:cubicBezTo>
                    <a:pt x="40065" y="25739"/>
                    <a:pt x="38203" y="19006"/>
                    <a:pt x="23081" y="19085"/>
                  </a:cubicBezTo>
                  <a:cubicBezTo>
                    <a:pt x="7976" y="19149"/>
                    <a:pt x="5906" y="33204"/>
                    <a:pt x="1" y="331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0"/>
            <p:cNvSpPr/>
            <p:nvPr/>
          </p:nvSpPr>
          <p:spPr>
            <a:xfrm>
              <a:off x="338400" y="2357075"/>
              <a:ext cx="3013600" cy="821750"/>
            </a:xfrm>
            <a:custGeom>
              <a:rect b="b" l="l" r="r" t="t"/>
              <a:pathLst>
                <a:path extrusionOk="0" fill="none" h="32870" w="120544">
                  <a:moveTo>
                    <a:pt x="120543" y="0"/>
                  </a:moveTo>
                  <a:cubicBezTo>
                    <a:pt x="117551" y="892"/>
                    <a:pt x="102938" y="18369"/>
                    <a:pt x="89663" y="13132"/>
                  </a:cubicBezTo>
                  <a:cubicBezTo>
                    <a:pt x="76404" y="7879"/>
                    <a:pt x="66121" y="10060"/>
                    <a:pt x="53021" y="17907"/>
                  </a:cubicBezTo>
                  <a:cubicBezTo>
                    <a:pt x="39905" y="25755"/>
                    <a:pt x="37995" y="18544"/>
                    <a:pt x="23001" y="18767"/>
                  </a:cubicBezTo>
                  <a:cubicBezTo>
                    <a:pt x="8007" y="18974"/>
                    <a:pt x="6033" y="32870"/>
                    <a:pt x="0" y="3282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0"/>
            <p:cNvSpPr/>
            <p:nvPr/>
          </p:nvSpPr>
          <p:spPr>
            <a:xfrm>
              <a:off x="336800" y="2367425"/>
              <a:ext cx="3028325" cy="812600"/>
            </a:xfrm>
            <a:custGeom>
              <a:rect b="b" l="l" r="r" t="t"/>
              <a:pathLst>
                <a:path extrusionOk="0" fill="none" h="32504" w="121133">
                  <a:moveTo>
                    <a:pt x="121132" y="0"/>
                  </a:moveTo>
                  <a:cubicBezTo>
                    <a:pt x="118251" y="860"/>
                    <a:pt x="103177" y="18560"/>
                    <a:pt x="89775" y="13052"/>
                  </a:cubicBezTo>
                  <a:cubicBezTo>
                    <a:pt x="76372" y="7545"/>
                    <a:pt x="66153" y="10124"/>
                    <a:pt x="52942" y="17923"/>
                  </a:cubicBezTo>
                  <a:cubicBezTo>
                    <a:pt x="39746" y="25739"/>
                    <a:pt x="37804" y="18066"/>
                    <a:pt x="22922" y="18433"/>
                  </a:cubicBezTo>
                  <a:cubicBezTo>
                    <a:pt x="8023" y="18783"/>
                    <a:pt x="6176" y="32504"/>
                    <a:pt x="1" y="324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0"/>
            <p:cNvSpPr/>
            <p:nvPr/>
          </p:nvSpPr>
          <p:spPr>
            <a:xfrm>
              <a:off x="335600" y="2377375"/>
              <a:ext cx="3042650" cy="803850"/>
            </a:xfrm>
            <a:custGeom>
              <a:rect b="b" l="l" r="r" t="t"/>
              <a:pathLst>
                <a:path extrusionOk="0" fill="none" h="32154" w="121706">
                  <a:moveTo>
                    <a:pt x="121706" y="0"/>
                  </a:moveTo>
                  <a:cubicBezTo>
                    <a:pt x="118936" y="828"/>
                    <a:pt x="103401" y="18767"/>
                    <a:pt x="89871" y="12989"/>
                  </a:cubicBezTo>
                  <a:cubicBezTo>
                    <a:pt x="76341" y="7211"/>
                    <a:pt x="66170" y="10203"/>
                    <a:pt x="52863" y="17971"/>
                  </a:cubicBezTo>
                  <a:cubicBezTo>
                    <a:pt x="39572" y="25739"/>
                    <a:pt x="37582" y="17605"/>
                    <a:pt x="22810" y="18114"/>
                  </a:cubicBezTo>
                  <a:cubicBezTo>
                    <a:pt x="8039" y="18624"/>
                    <a:pt x="6304" y="32153"/>
                    <a:pt x="1" y="32121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0"/>
            <p:cNvSpPr/>
            <p:nvPr/>
          </p:nvSpPr>
          <p:spPr>
            <a:xfrm>
              <a:off x="334025" y="2387700"/>
              <a:ext cx="3057350" cy="795100"/>
            </a:xfrm>
            <a:custGeom>
              <a:rect b="b" l="l" r="r" t="t"/>
              <a:pathLst>
                <a:path extrusionOk="0" fill="none" h="31804" w="122294">
                  <a:moveTo>
                    <a:pt x="122294" y="1"/>
                  </a:moveTo>
                  <a:cubicBezTo>
                    <a:pt x="119636" y="797"/>
                    <a:pt x="103639" y="18959"/>
                    <a:pt x="89966" y="12910"/>
                  </a:cubicBezTo>
                  <a:cubicBezTo>
                    <a:pt x="76308" y="6877"/>
                    <a:pt x="66201" y="10268"/>
                    <a:pt x="52798" y="17988"/>
                  </a:cubicBezTo>
                  <a:cubicBezTo>
                    <a:pt x="39412" y="25724"/>
                    <a:pt x="37390" y="17128"/>
                    <a:pt x="22730" y="17781"/>
                  </a:cubicBezTo>
                  <a:cubicBezTo>
                    <a:pt x="8070" y="18433"/>
                    <a:pt x="6447" y="31804"/>
                    <a:pt x="0" y="3175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0"/>
            <p:cNvSpPr/>
            <p:nvPr/>
          </p:nvSpPr>
          <p:spPr>
            <a:xfrm>
              <a:off x="332425" y="2397650"/>
              <a:ext cx="3072100" cy="786350"/>
            </a:xfrm>
            <a:custGeom>
              <a:rect b="b" l="l" r="r" t="t"/>
              <a:pathLst>
                <a:path extrusionOk="0" fill="none" h="31454" w="122884">
                  <a:moveTo>
                    <a:pt x="122883" y="1"/>
                  </a:moveTo>
                  <a:cubicBezTo>
                    <a:pt x="120352" y="765"/>
                    <a:pt x="103878" y="19150"/>
                    <a:pt x="90077" y="12846"/>
                  </a:cubicBezTo>
                  <a:cubicBezTo>
                    <a:pt x="76277" y="6543"/>
                    <a:pt x="66233" y="10347"/>
                    <a:pt x="52735" y="18035"/>
                  </a:cubicBezTo>
                  <a:cubicBezTo>
                    <a:pt x="39253" y="25723"/>
                    <a:pt x="37184" y="16666"/>
                    <a:pt x="22635" y="17462"/>
                  </a:cubicBezTo>
                  <a:cubicBezTo>
                    <a:pt x="8102" y="18258"/>
                    <a:pt x="6590" y="31454"/>
                    <a:pt x="0" y="31406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0"/>
            <p:cNvSpPr/>
            <p:nvPr/>
          </p:nvSpPr>
          <p:spPr>
            <a:xfrm>
              <a:off x="330825" y="2408000"/>
              <a:ext cx="3086825" cy="777200"/>
            </a:xfrm>
            <a:custGeom>
              <a:rect b="b" l="l" r="r" t="t"/>
              <a:pathLst>
                <a:path extrusionOk="0" fill="none" h="31088" w="123473">
                  <a:moveTo>
                    <a:pt x="123472" y="1"/>
                  </a:moveTo>
                  <a:cubicBezTo>
                    <a:pt x="121053" y="717"/>
                    <a:pt x="104117" y="19340"/>
                    <a:pt x="90189" y="12767"/>
                  </a:cubicBezTo>
                  <a:cubicBezTo>
                    <a:pt x="76261" y="6193"/>
                    <a:pt x="66249" y="10411"/>
                    <a:pt x="52672" y="18051"/>
                  </a:cubicBezTo>
                  <a:cubicBezTo>
                    <a:pt x="39094" y="25707"/>
                    <a:pt x="36993" y="16189"/>
                    <a:pt x="22556" y="17128"/>
                  </a:cubicBezTo>
                  <a:cubicBezTo>
                    <a:pt x="8135" y="18067"/>
                    <a:pt x="6718" y="31087"/>
                    <a:pt x="1" y="31040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0"/>
            <p:cNvSpPr/>
            <p:nvPr/>
          </p:nvSpPr>
          <p:spPr>
            <a:xfrm>
              <a:off x="329250" y="2417950"/>
              <a:ext cx="3101525" cy="768850"/>
            </a:xfrm>
            <a:custGeom>
              <a:rect b="b" l="l" r="r" t="t"/>
              <a:pathLst>
                <a:path extrusionOk="0" fill="none" h="30754" w="124061">
                  <a:moveTo>
                    <a:pt x="124061" y="1"/>
                  </a:moveTo>
                  <a:cubicBezTo>
                    <a:pt x="121753" y="701"/>
                    <a:pt x="104355" y="19547"/>
                    <a:pt x="90300" y="12703"/>
                  </a:cubicBezTo>
                  <a:cubicBezTo>
                    <a:pt x="76229" y="5874"/>
                    <a:pt x="66280" y="10490"/>
                    <a:pt x="52607" y="18099"/>
                  </a:cubicBezTo>
                  <a:cubicBezTo>
                    <a:pt x="38934" y="25707"/>
                    <a:pt x="36785" y="15727"/>
                    <a:pt x="22476" y="16810"/>
                  </a:cubicBezTo>
                  <a:cubicBezTo>
                    <a:pt x="8150" y="17908"/>
                    <a:pt x="6861" y="30753"/>
                    <a:pt x="0" y="3070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0"/>
            <p:cNvSpPr/>
            <p:nvPr/>
          </p:nvSpPr>
          <p:spPr>
            <a:xfrm>
              <a:off x="328050" y="2427900"/>
              <a:ext cx="3115850" cy="760075"/>
            </a:xfrm>
            <a:custGeom>
              <a:rect b="b" l="l" r="r" t="t"/>
              <a:pathLst>
                <a:path extrusionOk="0" fill="none" h="30403" w="124634">
                  <a:moveTo>
                    <a:pt x="124634" y="1"/>
                  </a:moveTo>
                  <a:cubicBezTo>
                    <a:pt x="122437" y="669"/>
                    <a:pt x="104578" y="19754"/>
                    <a:pt x="90380" y="12639"/>
                  </a:cubicBezTo>
                  <a:cubicBezTo>
                    <a:pt x="76181" y="5540"/>
                    <a:pt x="66297" y="10570"/>
                    <a:pt x="52528" y="18147"/>
                  </a:cubicBezTo>
                  <a:cubicBezTo>
                    <a:pt x="38759" y="25707"/>
                    <a:pt x="36579" y="15265"/>
                    <a:pt x="22364" y="16507"/>
                  </a:cubicBezTo>
                  <a:cubicBezTo>
                    <a:pt x="8166" y="17733"/>
                    <a:pt x="6988" y="30403"/>
                    <a:pt x="0" y="303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0"/>
            <p:cNvSpPr/>
            <p:nvPr/>
          </p:nvSpPr>
          <p:spPr>
            <a:xfrm>
              <a:off x="326450" y="2438250"/>
              <a:ext cx="3131000" cy="751325"/>
            </a:xfrm>
            <a:custGeom>
              <a:rect b="b" l="l" r="r" t="t"/>
              <a:pathLst>
                <a:path extrusionOk="0" fill="none" h="30053" w="125240">
                  <a:moveTo>
                    <a:pt x="125239" y="1"/>
                  </a:moveTo>
                  <a:cubicBezTo>
                    <a:pt x="123138" y="637"/>
                    <a:pt x="104833" y="19929"/>
                    <a:pt x="90491" y="12559"/>
                  </a:cubicBezTo>
                  <a:cubicBezTo>
                    <a:pt x="76150" y="5190"/>
                    <a:pt x="66329" y="10633"/>
                    <a:pt x="52465" y="18162"/>
                  </a:cubicBezTo>
                  <a:cubicBezTo>
                    <a:pt x="38600" y="25691"/>
                    <a:pt x="36372" y="14788"/>
                    <a:pt x="22285" y="16173"/>
                  </a:cubicBezTo>
                  <a:cubicBezTo>
                    <a:pt x="8198" y="17541"/>
                    <a:pt x="7132" y="30053"/>
                    <a:pt x="1" y="29989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0"/>
            <p:cNvSpPr/>
            <p:nvPr/>
          </p:nvSpPr>
          <p:spPr>
            <a:xfrm>
              <a:off x="324875" y="2448200"/>
              <a:ext cx="3145700" cy="742575"/>
            </a:xfrm>
            <a:custGeom>
              <a:rect b="b" l="l" r="r" t="t"/>
              <a:pathLst>
                <a:path extrusionOk="0" fill="none" h="29703" w="125828">
                  <a:moveTo>
                    <a:pt x="125827" y="0"/>
                  </a:moveTo>
                  <a:cubicBezTo>
                    <a:pt x="123838" y="605"/>
                    <a:pt x="105071" y="20136"/>
                    <a:pt x="90602" y="12496"/>
                  </a:cubicBezTo>
                  <a:cubicBezTo>
                    <a:pt x="76133" y="4871"/>
                    <a:pt x="66344" y="10713"/>
                    <a:pt x="52384" y="18210"/>
                  </a:cubicBezTo>
                  <a:cubicBezTo>
                    <a:pt x="38441" y="25691"/>
                    <a:pt x="36164" y="14326"/>
                    <a:pt x="22205" y="15854"/>
                  </a:cubicBezTo>
                  <a:cubicBezTo>
                    <a:pt x="8229" y="17382"/>
                    <a:pt x="7274" y="29702"/>
                    <a:pt x="0" y="29655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323275" y="2458550"/>
              <a:ext cx="3160425" cy="733425"/>
            </a:xfrm>
            <a:custGeom>
              <a:rect b="b" l="l" r="r" t="t"/>
              <a:pathLst>
                <a:path extrusionOk="0" fill="none" h="29337" w="126417">
                  <a:moveTo>
                    <a:pt x="126417" y="0"/>
                  </a:moveTo>
                  <a:cubicBezTo>
                    <a:pt x="124538" y="557"/>
                    <a:pt x="105310" y="20327"/>
                    <a:pt x="90698" y="12416"/>
                  </a:cubicBezTo>
                  <a:cubicBezTo>
                    <a:pt x="76102" y="4521"/>
                    <a:pt x="66376" y="10776"/>
                    <a:pt x="52321" y="18226"/>
                  </a:cubicBezTo>
                  <a:cubicBezTo>
                    <a:pt x="38282" y="25691"/>
                    <a:pt x="35974" y="13848"/>
                    <a:pt x="22110" y="15520"/>
                  </a:cubicBezTo>
                  <a:cubicBezTo>
                    <a:pt x="8261" y="17191"/>
                    <a:pt x="7402" y="29336"/>
                    <a:pt x="0" y="2928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321675" y="2468500"/>
              <a:ext cx="3175150" cy="725050"/>
            </a:xfrm>
            <a:custGeom>
              <a:rect b="b" l="l" r="r" t="t"/>
              <a:pathLst>
                <a:path extrusionOk="0" fill="none" h="29002" w="127006">
                  <a:moveTo>
                    <a:pt x="127006" y="0"/>
                  </a:moveTo>
                  <a:cubicBezTo>
                    <a:pt x="125239" y="541"/>
                    <a:pt x="105549" y="20518"/>
                    <a:pt x="90810" y="12368"/>
                  </a:cubicBezTo>
                  <a:cubicBezTo>
                    <a:pt x="76070" y="4202"/>
                    <a:pt x="66408" y="10856"/>
                    <a:pt x="52258" y="18273"/>
                  </a:cubicBezTo>
                  <a:cubicBezTo>
                    <a:pt x="38123" y="25691"/>
                    <a:pt x="35767" y="13387"/>
                    <a:pt x="22030" y="15201"/>
                  </a:cubicBezTo>
                  <a:cubicBezTo>
                    <a:pt x="8278" y="17016"/>
                    <a:pt x="7546" y="29002"/>
                    <a:pt x="1" y="28938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320075" y="2478850"/>
              <a:ext cx="3189900" cy="715900"/>
            </a:xfrm>
            <a:custGeom>
              <a:rect b="b" l="l" r="r" t="t"/>
              <a:pathLst>
                <a:path extrusionOk="0" fill="none" h="28636" w="127596">
                  <a:moveTo>
                    <a:pt x="127595" y="0"/>
                  </a:moveTo>
                  <a:cubicBezTo>
                    <a:pt x="125940" y="494"/>
                    <a:pt x="105788" y="20709"/>
                    <a:pt x="90921" y="12288"/>
                  </a:cubicBezTo>
                  <a:cubicBezTo>
                    <a:pt x="76055" y="3852"/>
                    <a:pt x="66440" y="10919"/>
                    <a:pt x="52194" y="18289"/>
                  </a:cubicBezTo>
                  <a:cubicBezTo>
                    <a:pt x="37964" y="25675"/>
                    <a:pt x="35576" y="12909"/>
                    <a:pt x="21935" y="14867"/>
                  </a:cubicBezTo>
                  <a:cubicBezTo>
                    <a:pt x="8310" y="16825"/>
                    <a:pt x="7689" y="28636"/>
                    <a:pt x="1" y="28572"/>
                  </a:cubicBezTo>
                </a:path>
              </a:pathLst>
            </a:custGeom>
            <a:solidFill>
              <a:schemeClr val="dk1"/>
            </a:solidFill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318900" y="2488800"/>
              <a:ext cx="3204200" cy="707150"/>
            </a:xfrm>
            <a:custGeom>
              <a:rect b="b" l="l" r="r" t="t"/>
              <a:pathLst>
                <a:path extrusionOk="0" fill="none" h="28286" w="128168">
                  <a:moveTo>
                    <a:pt x="128168" y="0"/>
                  </a:moveTo>
                  <a:cubicBezTo>
                    <a:pt x="126624" y="478"/>
                    <a:pt x="106010" y="20916"/>
                    <a:pt x="91000" y="12225"/>
                  </a:cubicBezTo>
                  <a:cubicBezTo>
                    <a:pt x="76006" y="3518"/>
                    <a:pt x="66440" y="10999"/>
                    <a:pt x="52114" y="18337"/>
                  </a:cubicBezTo>
                  <a:cubicBezTo>
                    <a:pt x="37788" y="25675"/>
                    <a:pt x="35353" y="12447"/>
                    <a:pt x="21839" y="14549"/>
                  </a:cubicBezTo>
                  <a:cubicBezTo>
                    <a:pt x="8325" y="16666"/>
                    <a:pt x="7816" y="28285"/>
                    <a:pt x="0" y="282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0"/>
            <p:cNvSpPr/>
            <p:nvPr/>
          </p:nvSpPr>
          <p:spPr>
            <a:xfrm>
              <a:off x="317300" y="2499125"/>
              <a:ext cx="3218925" cy="698400"/>
            </a:xfrm>
            <a:custGeom>
              <a:rect b="b" l="l" r="r" t="t"/>
              <a:pathLst>
                <a:path extrusionOk="0" fill="none" h="27936" w="128757">
                  <a:moveTo>
                    <a:pt x="128757" y="1"/>
                  </a:moveTo>
                  <a:cubicBezTo>
                    <a:pt x="127324" y="431"/>
                    <a:pt x="106250" y="21107"/>
                    <a:pt x="91112" y="12146"/>
                  </a:cubicBezTo>
                  <a:cubicBezTo>
                    <a:pt x="75975" y="3184"/>
                    <a:pt x="66472" y="11063"/>
                    <a:pt x="52051" y="18354"/>
                  </a:cubicBezTo>
                  <a:cubicBezTo>
                    <a:pt x="37629" y="25660"/>
                    <a:pt x="35162" y="11971"/>
                    <a:pt x="21760" y="14215"/>
                  </a:cubicBezTo>
                  <a:cubicBezTo>
                    <a:pt x="8357" y="16475"/>
                    <a:pt x="7959" y="27936"/>
                    <a:pt x="1" y="2787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0"/>
            <p:cNvSpPr/>
            <p:nvPr/>
          </p:nvSpPr>
          <p:spPr>
            <a:xfrm>
              <a:off x="315700" y="2509075"/>
              <a:ext cx="3233675" cy="689650"/>
            </a:xfrm>
            <a:custGeom>
              <a:rect b="b" l="l" r="r" t="t"/>
              <a:pathLst>
                <a:path extrusionOk="0" fill="none" h="27586" w="129347">
                  <a:moveTo>
                    <a:pt x="129346" y="1"/>
                  </a:moveTo>
                  <a:cubicBezTo>
                    <a:pt x="128025" y="399"/>
                    <a:pt x="106489" y="21298"/>
                    <a:pt x="91224" y="12082"/>
                  </a:cubicBezTo>
                  <a:cubicBezTo>
                    <a:pt x="75959" y="2850"/>
                    <a:pt x="66504" y="11143"/>
                    <a:pt x="51987" y="18401"/>
                  </a:cubicBezTo>
                  <a:cubicBezTo>
                    <a:pt x="37455" y="25660"/>
                    <a:pt x="34956" y="11509"/>
                    <a:pt x="21665" y="13897"/>
                  </a:cubicBezTo>
                  <a:cubicBezTo>
                    <a:pt x="8373" y="16300"/>
                    <a:pt x="8087" y="27586"/>
                    <a:pt x="1" y="27522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0"/>
            <p:cNvSpPr/>
            <p:nvPr/>
          </p:nvSpPr>
          <p:spPr>
            <a:xfrm>
              <a:off x="314125" y="2519425"/>
              <a:ext cx="3248375" cy="680500"/>
            </a:xfrm>
            <a:custGeom>
              <a:rect b="b" l="l" r="r" t="t"/>
              <a:pathLst>
                <a:path extrusionOk="0" fill="none" h="27220" w="129935">
                  <a:moveTo>
                    <a:pt x="129934" y="1"/>
                  </a:moveTo>
                  <a:cubicBezTo>
                    <a:pt x="128725" y="367"/>
                    <a:pt x="106727" y="21489"/>
                    <a:pt x="91335" y="12002"/>
                  </a:cubicBezTo>
                  <a:cubicBezTo>
                    <a:pt x="75926" y="2516"/>
                    <a:pt x="66535" y="11207"/>
                    <a:pt x="51923" y="18417"/>
                  </a:cubicBezTo>
                  <a:cubicBezTo>
                    <a:pt x="37295" y="25644"/>
                    <a:pt x="34764" y="11031"/>
                    <a:pt x="21584" y="13578"/>
                  </a:cubicBezTo>
                  <a:cubicBezTo>
                    <a:pt x="8405" y="16125"/>
                    <a:pt x="8230" y="27219"/>
                    <a:pt x="0" y="2715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312525" y="2529375"/>
              <a:ext cx="3263100" cy="672150"/>
            </a:xfrm>
            <a:custGeom>
              <a:rect b="b" l="l" r="r" t="t"/>
              <a:pathLst>
                <a:path extrusionOk="0" fill="none" h="26886" w="130524">
                  <a:moveTo>
                    <a:pt x="130524" y="1"/>
                  </a:moveTo>
                  <a:cubicBezTo>
                    <a:pt x="129425" y="335"/>
                    <a:pt x="106966" y="21696"/>
                    <a:pt x="91430" y="11939"/>
                  </a:cubicBezTo>
                  <a:cubicBezTo>
                    <a:pt x="75895" y="2181"/>
                    <a:pt x="66567" y="11286"/>
                    <a:pt x="51844" y="18465"/>
                  </a:cubicBezTo>
                  <a:cubicBezTo>
                    <a:pt x="37136" y="25644"/>
                    <a:pt x="34557" y="10554"/>
                    <a:pt x="21505" y="13260"/>
                  </a:cubicBezTo>
                  <a:cubicBezTo>
                    <a:pt x="8437" y="15950"/>
                    <a:pt x="8373" y="26885"/>
                    <a:pt x="1" y="2682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0"/>
            <p:cNvSpPr/>
            <p:nvPr/>
          </p:nvSpPr>
          <p:spPr>
            <a:xfrm>
              <a:off x="311325" y="2539725"/>
              <a:ext cx="3277825" cy="662975"/>
            </a:xfrm>
            <a:custGeom>
              <a:rect b="b" l="l" r="r" t="t"/>
              <a:pathLst>
                <a:path extrusionOk="0" fill="none" h="26519" w="131113">
                  <a:moveTo>
                    <a:pt x="131113" y="0"/>
                  </a:moveTo>
                  <a:cubicBezTo>
                    <a:pt x="130110" y="303"/>
                    <a:pt x="107205" y="21887"/>
                    <a:pt x="91526" y="11859"/>
                  </a:cubicBezTo>
                  <a:cubicBezTo>
                    <a:pt x="75847" y="1831"/>
                    <a:pt x="66568" y="11350"/>
                    <a:pt x="51764" y="18496"/>
                  </a:cubicBezTo>
                  <a:cubicBezTo>
                    <a:pt x="36961" y="25627"/>
                    <a:pt x="34351" y="10076"/>
                    <a:pt x="21394" y="12925"/>
                  </a:cubicBezTo>
                  <a:cubicBezTo>
                    <a:pt x="8453" y="15759"/>
                    <a:pt x="8501" y="26519"/>
                    <a:pt x="1" y="264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309750" y="2549675"/>
              <a:ext cx="3292550" cy="654225"/>
            </a:xfrm>
            <a:custGeom>
              <a:rect b="b" l="l" r="r" t="t"/>
              <a:pathLst>
                <a:path extrusionOk="0" fill="none" h="26169" w="131702">
                  <a:moveTo>
                    <a:pt x="131701" y="0"/>
                  </a:moveTo>
                  <a:cubicBezTo>
                    <a:pt x="130810" y="271"/>
                    <a:pt x="107443" y="22078"/>
                    <a:pt x="91637" y="11795"/>
                  </a:cubicBezTo>
                  <a:cubicBezTo>
                    <a:pt x="75831" y="1513"/>
                    <a:pt x="66599" y="11429"/>
                    <a:pt x="51700" y="18528"/>
                  </a:cubicBezTo>
                  <a:cubicBezTo>
                    <a:pt x="36801" y="25627"/>
                    <a:pt x="34143" y="9615"/>
                    <a:pt x="21314" y="12607"/>
                  </a:cubicBezTo>
                  <a:cubicBezTo>
                    <a:pt x="8484" y="15584"/>
                    <a:pt x="8643" y="26169"/>
                    <a:pt x="0" y="2610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0"/>
            <p:cNvSpPr/>
            <p:nvPr/>
          </p:nvSpPr>
          <p:spPr>
            <a:xfrm>
              <a:off x="308150" y="2560025"/>
              <a:ext cx="3307275" cy="645475"/>
            </a:xfrm>
            <a:custGeom>
              <a:rect b="b" l="l" r="r" t="t"/>
              <a:pathLst>
                <a:path extrusionOk="0" fill="none" h="25819" w="132291">
                  <a:moveTo>
                    <a:pt x="132290" y="0"/>
                  </a:moveTo>
                  <a:cubicBezTo>
                    <a:pt x="131510" y="223"/>
                    <a:pt x="107682" y="22269"/>
                    <a:pt x="91733" y="11715"/>
                  </a:cubicBezTo>
                  <a:cubicBezTo>
                    <a:pt x="75799" y="1162"/>
                    <a:pt x="66631" y="11493"/>
                    <a:pt x="51637" y="18560"/>
                  </a:cubicBezTo>
                  <a:cubicBezTo>
                    <a:pt x="36642" y="25627"/>
                    <a:pt x="33952" y="9137"/>
                    <a:pt x="21234" y="12273"/>
                  </a:cubicBezTo>
                  <a:cubicBezTo>
                    <a:pt x="8500" y="15408"/>
                    <a:pt x="8771" y="25818"/>
                    <a:pt x="0" y="25755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306550" y="2569975"/>
              <a:ext cx="3322000" cy="640700"/>
            </a:xfrm>
            <a:custGeom>
              <a:rect b="b" l="l" r="r" t="t"/>
              <a:pathLst>
                <a:path extrusionOk="0" fill="none" h="25628" w="132880">
                  <a:moveTo>
                    <a:pt x="132880" y="0"/>
                  </a:moveTo>
                  <a:cubicBezTo>
                    <a:pt x="132211" y="207"/>
                    <a:pt x="107921" y="22476"/>
                    <a:pt x="91844" y="11652"/>
                  </a:cubicBezTo>
                  <a:cubicBezTo>
                    <a:pt x="75768" y="844"/>
                    <a:pt x="66663" y="11572"/>
                    <a:pt x="51573" y="18592"/>
                  </a:cubicBezTo>
                  <a:cubicBezTo>
                    <a:pt x="36484" y="25627"/>
                    <a:pt x="33746" y="8675"/>
                    <a:pt x="21139" y="11954"/>
                  </a:cubicBezTo>
                  <a:cubicBezTo>
                    <a:pt x="8533" y="15233"/>
                    <a:pt x="8915" y="25468"/>
                    <a:pt x="1" y="2540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0"/>
            <p:cNvSpPr/>
            <p:nvPr/>
          </p:nvSpPr>
          <p:spPr>
            <a:xfrm>
              <a:off x="304975" y="2580325"/>
              <a:ext cx="3336700" cy="640300"/>
            </a:xfrm>
            <a:custGeom>
              <a:rect b="b" l="l" r="r" t="t"/>
              <a:pathLst>
                <a:path extrusionOk="0" fill="none" h="25612" w="133468">
                  <a:moveTo>
                    <a:pt x="133468" y="0"/>
                  </a:moveTo>
                  <a:cubicBezTo>
                    <a:pt x="132911" y="159"/>
                    <a:pt x="108159" y="22666"/>
                    <a:pt x="91955" y="11572"/>
                  </a:cubicBezTo>
                  <a:cubicBezTo>
                    <a:pt x="75751" y="493"/>
                    <a:pt x="66678" y="11636"/>
                    <a:pt x="51509" y="18623"/>
                  </a:cubicBezTo>
                  <a:cubicBezTo>
                    <a:pt x="36324" y="25611"/>
                    <a:pt x="33554" y="8197"/>
                    <a:pt x="21059" y="11620"/>
                  </a:cubicBezTo>
                  <a:cubicBezTo>
                    <a:pt x="8564" y="15042"/>
                    <a:pt x="9057" y="25102"/>
                    <a:pt x="0" y="25038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0"/>
            <p:cNvSpPr/>
            <p:nvPr/>
          </p:nvSpPr>
          <p:spPr>
            <a:xfrm>
              <a:off x="303375" y="2590250"/>
              <a:ext cx="3351450" cy="640325"/>
            </a:xfrm>
            <a:custGeom>
              <a:rect b="b" l="l" r="r" t="t"/>
              <a:pathLst>
                <a:path extrusionOk="0" fill="none" h="25613" w="134058">
                  <a:moveTo>
                    <a:pt x="134057" y="1"/>
                  </a:moveTo>
                  <a:cubicBezTo>
                    <a:pt x="133612" y="144"/>
                    <a:pt x="108398" y="22858"/>
                    <a:pt x="92051" y="11509"/>
                  </a:cubicBezTo>
                  <a:cubicBezTo>
                    <a:pt x="75720" y="160"/>
                    <a:pt x="66710" y="11716"/>
                    <a:pt x="51446" y="18656"/>
                  </a:cubicBezTo>
                  <a:cubicBezTo>
                    <a:pt x="36165" y="25612"/>
                    <a:pt x="33348" y="7737"/>
                    <a:pt x="20964" y="11302"/>
                  </a:cubicBezTo>
                  <a:cubicBezTo>
                    <a:pt x="8596" y="14868"/>
                    <a:pt x="9201" y="24768"/>
                    <a:pt x="0" y="24689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302175" y="2596225"/>
              <a:ext cx="3365775" cy="644300"/>
            </a:xfrm>
            <a:custGeom>
              <a:rect b="b" l="l" r="r" t="t"/>
              <a:pathLst>
                <a:path extrusionOk="0" fill="none" h="25772" w="134631">
                  <a:moveTo>
                    <a:pt x="134630" y="176"/>
                  </a:moveTo>
                  <a:cubicBezTo>
                    <a:pt x="134296" y="271"/>
                    <a:pt x="108621" y="23224"/>
                    <a:pt x="92147" y="11605"/>
                  </a:cubicBezTo>
                  <a:cubicBezTo>
                    <a:pt x="75672" y="1"/>
                    <a:pt x="66727" y="11955"/>
                    <a:pt x="51366" y="18863"/>
                  </a:cubicBezTo>
                  <a:cubicBezTo>
                    <a:pt x="35990" y="25771"/>
                    <a:pt x="33141" y="7434"/>
                    <a:pt x="20868" y="11143"/>
                  </a:cubicBezTo>
                  <a:cubicBezTo>
                    <a:pt x="8612" y="14868"/>
                    <a:pt x="9328" y="24577"/>
                    <a:pt x="1" y="24514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300600" y="2597825"/>
              <a:ext cx="3380475" cy="652625"/>
            </a:xfrm>
            <a:custGeom>
              <a:rect b="b" l="l" r="r" t="t"/>
              <a:pathLst>
                <a:path extrusionOk="0" fill="none" h="26105" w="135219">
                  <a:moveTo>
                    <a:pt x="135219" y="510"/>
                  </a:moveTo>
                  <a:cubicBezTo>
                    <a:pt x="134996" y="573"/>
                    <a:pt x="108859" y="23765"/>
                    <a:pt x="92258" y="11875"/>
                  </a:cubicBezTo>
                  <a:cubicBezTo>
                    <a:pt x="75656" y="0"/>
                    <a:pt x="66758" y="12368"/>
                    <a:pt x="51286" y="19229"/>
                  </a:cubicBezTo>
                  <a:cubicBezTo>
                    <a:pt x="35830" y="26105"/>
                    <a:pt x="32933" y="7306"/>
                    <a:pt x="20788" y="11174"/>
                  </a:cubicBezTo>
                  <a:cubicBezTo>
                    <a:pt x="8627" y="15026"/>
                    <a:pt x="9455" y="24561"/>
                    <a:pt x="0" y="24497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0"/>
            <p:cNvSpPr/>
            <p:nvPr/>
          </p:nvSpPr>
          <p:spPr>
            <a:xfrm>
              <a:off x="299000" y="2599425"/>
              <a:ext cx="3395225" cy="660975"/>
            </a:xfrm>
            <a:custGeom>
              <a:rect b="b" l="l" r="r" t="t"/>
              <a:pathLst>
                <a:path extrusionOk="0" fill="none" h="26439" w="135809">
                  <a:moveTo>
                    <a:pt x="135808" y="860"/>
                  </a:moveTo>
                  <a:cubicBezTo>
                    <a:pt x="135697" y="891"/>
                    <a:pt x="109099" y="24290"/>
                    <a:pt x="92369" y="12145"/>
                  </a:cubicBezTo>
                  <a:cubicBezTo>
                    <a:pt x="75624" y="0"/>
                    <a:pt x="66774" y="12782"/>
                    <a:pt x="51223" y="19610"/>
                  </a:cubicBezTo>
                  <a:cubicBezTo>
                    <a:pt x="35671" y="26439"/>
                    <a:pt x="32727" y="7179"/>
                    <a:pt x="20693" y="11190"/>
                  </a:cubicBezTo>
                  <a:cubicBezTo>
                    <a:pt x="8659" y="15185"/>
                    <a:pt x="9599" y="24561"/>
                    <a:pt x="0" y="24481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0"/>
            <p:cNvSpPr/>
            <p:nvPr/>
          </p:nvSpPr>
          <p:spPr>
            <a:xfrm>
              <a:off x="297400" y="2601400"/>
              <a:ext cx="3410350" cy="668950"/>
            </a:xfrm>
            <a:custGeom>
              <a:rect b="b" l="l" r="r" t="t"/>
              <a:pathLst>
                <a:path extrusionOk="0" fill="none" h="26758" w="136414">
                  <a:moveTo>
                    <a:pt x="136413" y="1179"/>
                  </a:moveTo>
                  <a:cubicBezTo>
                    <a:pt x="136413" y="1179"/>
                    <a:pt x="109338" y="24816"/>
                    <a:pt x="92465" y="12416"/>
                  </a:cubicBezTo>
                  <a:cubicBezTo>
                    <a:pt x="75593" y="1"/>
                    <a:pt x="66806" y="13180"/>
                    <a:pt x="51159" y="19977"/>
                  </a:cubicBezTo>
                  <a:cubicBezTo>
                    <a:pt x="35513" y="26758"/>
                    <a:pt x="32536" y="7036"/>
                    <a:pt x="20614" y="11191"/>
                  </a:cubicBezTo>
                  <a:cubicBezTo>
                    <a:pt x="8692" y="15345"/>
                    <a:pt x="9742" y="24529"/>
                    <a:pt x="1" y="24466"/>
                  </a:cubicBezTo>
                </a:path>
              </a:pathLst>
            </a:custGeom>
            <a:solidFill>
              <a:schemeClr val="dk1"/>
            </a:solidFill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10"/>
          <p:cNvSpPr txBox="1"/>
          <p:nvPr>
            <p:ph type="ctrTitle"/>
          </p:nvPr>
        </p:nvSpPr>
        <p:spPr>
          <a:xfrm flipH="1">
            <a:off x="4028100" y="3416250"/>
            <a:ext cx="4395900" cy="1287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i="1" sz="3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0" name="Google Shape;1340;p10"/>
          <p:cNvSpPr/>
          <p:nvPr/>
        </p:nvSpPr>
        <p:spPr>
          <a:xfrm flipH="1" rot="-5575535">
            <a:off x="1110840" y="3737137"/>
            <a:ext cx="11208171" cy="9739105"/>
          </a:xfrm>
          <a:prstGeom prst="flowChartOnlineStorag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10"/>
          <p:cNvGrpSpPr/>
          <p:nvPr/>
        </p:nvGrpSpPr>
        <p:grpSpPr>
          <a:xfrm rot="-8100107">
            <a:off x="-450882" y="-4358546"/>
            <a:ext cx="18421673" cy="18330971"/>
            <a:chOff x="3899125" y="1769725"/>
            <a:chExt cx="2025925" cy="2015950"/>
          </a:xfrm>
        </p:grpSpPr>
        <p:sp>
          <p:nvSpPr>
            <p:cNvPr id="1342" name="Google Shape;1342;p10"/>
            <p:cNvSpPr/>
            <p:nvPr/>
          </p:nvSpPr>
          <p:spPr>
            <a:xfrm>
              <a:off x="4184450" y="1769725"/>
              <a:ext cx="1653850" cy="1128175"/>
            </a:xfrm>
            <a:custGeom>
              <a:rect b="b" l="l" r="r" t="t"/>
              <a:pathLst>
                <a:path extrusionOk="0" fill="none" h="45127" w="66154">
                  <a:moveTo>
                    <a:pt x="66153" y="7370"/>
                  </a:moveTo>
                  <a:cubicBezTo>
                    <a:pt x="66153" y="7370"/>
                    <a:pt x="55807" y="0"/>
                    <a:pt x="46877" y="16109"/>
                  </a:cubicBezTo>
                  <a:cubicBezTo>
                    <a:pt x="37932" y="32201"/>
                    <a:pt x="33793" y="25086"/>
                    <a:pt x="25994" y="25595"/>
                  </a:cubicBezTo>
                  <a:cubicBezTo>
                    <a:pt x="18194" y="26089"/>
                    <a:pt x="16157" y="42754"/>
                    <a:pt x="10172" y="43948"/>
                  </a:cubicBezTo>
                  <a:cubicBezTo>
                    <a:pt x="4203" y="45126"/>
                    <a:pt x="4982" y="37502"/>
                    <a:pt x="0" y="411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0"/>
            <p:cNvSpPr/>
            <p:nvPr/>
          </p:nvSpPr>
          <p:spPr>
            <a:xfrm>
              <a:off x="4180475" y="1772500"/>
              <a:ext cx="1659000" cy="1136525"/>
            </a:xfrm>
            <a:custGeom>
              <a:rect b="b" l="l" r="r" t="t"/>
              <a:pathLst>
                <a:path extrusionOk="0" fill="none" h="45461" w="66360">
                  <a:moveTo>
                    <a:pt x="0" y="41641"/>
                  </a:moveTo>
                  <a:cubicBezTo>
                    <a:pt x="4903" y="37996"/>
                    <a:pt x="4441" y="45461"/>
                    <a:pt x="10410" y="44044"/>
                  </a:cubicBezTo>
                  <a:cubicBezTo>
                    <a:pt x="16379" y="42628"/>
                    <a:pt x="18512" y="26217"/>
                    <a:pt x="26359" y="25644"/>
                  </a:cubicBezTo>
                  <a:cubicBezTo>
                    <a:pt x="34207" y="25055"/>
                    <a:pt x="38218" y="31883"/>
                    <a:pt x="47132" y="15934"/>
                  </a:cubicBezTo>
                  <a:cubicBezTo>
                    <a:pt x="56061" y="1"/>
                    <a:pt x="66280" y="7339"/>
                    <a:pt x="66360" y="725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0"/>
            <p:cNvSpPr/>
            <p:nvPr/>
          </p:nvSpPr>
          <p:spPr>
            <a:xfrm>
              <a:off x="4176475" y="1774900"/>
              <a:ext cx="1664200" cy="1145275"/>
            </a:xfrm>
            <a:custGeom>
              <a:rect b="b" l="l" r="r" t="t"/>
              <a:pathLst>
                <a:path extrusionOk="0" fill="none" h="45811" w="66568">
                  <a:moveTo>
                    <a:pt x="1" y="42102"/>
                  </a:moveTo>
                  <a:cubicBezTo>
                    <a:pt x="4840" y="38504"/>
                    <a:pt x="4697" y="45810"/>
                    <a:pt x="10650" y="44155"/>
                  </a:cubicBezTo>
                  <a:cubicBezTo>
                    <a:pt x="16603" y="42516"/>
                    <a:pt x="18847" y="26359"/>
                    <a:pt x="26726" y="25707"/>
                  </a:cubicBezTo>
                  <a:cubicBezTo>
                    <a:pt x="34606" y="25038"/>
                    <a:pt x="38505" y="31580"/>
                    <a:pt x="47403" y="15790"/>
                  </a:cubicBezTo>
                  <a:cubicBezTo>
                    <a:pt x="56301" y="0"/>
                    <a:pt x="66424" y="7322"/>
                    <a:pt x="66568" y="714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0"/>
            <p:cNvSpPr/>
            <p:nvPr/>
          </p:nvSpPr>
          <p:spPr>
            <a:xfrm>
              <a:off x="4172500" y="1777275"/>
              <a:ext cx="1669375" cy="1153650"/>
            </a:xfrm>
            <a:custGeom>
              <a:rect b="b" l="l" r="r" t="t"/>
              <a:pathLst>
                <a:path extrusionOk="0" fill="none" h="46146" w="66775">
                  <a:moveTo>
                    <a:pt x="1" y="42564"/>
                  </a:moveTo>
                  <a:cubicBezTo>
                    <a:pt x="4760" y="39014"/>
                    <a:pt x="4951" y="46145"/>
                    <a:pt x="10888" y="44267"/>
                  </a:cubicBezTo>
                  <a:cubicBezTo>
                    <a:pt x="16841" y="42389"/>
                    <a:pt x="19165" y="26503"/>
                    <a:pt x="27092" y="25755"/>
                  </a:cubicBezTo>
                  <a:cubicBezTo>
                    <a:pt x="35003" y="25023"/>
                    <a:pt x="38776" y="31294"/>
                    <a:pt x="47674" y="15648"/>
                  </a:cubicBezTo>
                  <a:cubicBezTo>
                    <a:pt x="56555" y="1"/>
                    <a:pt x="66552" y="7307"/>
                    <a:pt x="66774" y="703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0"/>
            <p:cNvSpPr/>
            <p:nvPr/>
          </p:nvSpPr>
          <p:spPr>
            <a:xfrm>
              <a:off x="4168525" y="1780075"/>
              <a:ext cx="1674550" cy="1161975"/>
            </a:xfrm>
            <a:custGeom>
              <a:rect b="b" l="l" r="r" t="t"/>
              <a:pathLst>
                <a:path extrusionOk="0" fill="none" h="46479" w="66982">
                  <a:moveTo>
                    <a:pt x="1" y="43009"/>
                  </a:moveTo>
                  <a:cubicBezTo>
                    <a:pt x="4696" y="39507"/>
                    <a:pt x="5190" y="46479"/>
                    <a:pt x="11127" y="44378"/>
                  </a:cubicBezTo>
                  <a:cubicBezTo>
                    <a:pt x="17064" y="42261"/>
                    <a:pt x="19484" y="26630"/>
                    <a:pt x="27458" y="25802"/>
                  </a:cubicBezTo>
                  <a:cubicBezTo>
                    <a:pt x="35417" y="24975"/>
                    <a:pt x="39062" y="30975"/>
                    <a:pt x="47928" y="15488"/>
                  </a:cubicBezTo>
                  <a:cubicBezTo>
                    <a:pt x="56794" y="0"/>
                    <a:pt x="66679" y="7274"/>
                    <a:pt x="66981" y="692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0"/>
            <p:cNvSpPr/>
            <p:nvPr/>
          </p:nvSpPr>
          <p:spPr>
            <a:xfrm>
              <a:off x="4164550" y="1782450"/>
              <a:ext cx="1679700" cy="1170350"/>
            </a:xfrm>
            <a:custGeom>
              <a:rect b="b" l="l" r="r" t="t"/>
              <a:pathLst>
                <a:path extrusionOk="0" fill="none" h="46814" w="67188">
                  <a:moveTo>
                    <a:pt x="0" y="43471"/>
                  </a:moveTo>
                  <a:cubicBezTo>
                    <a:pt x="4617" y="40033"/>
                    <a:pt x="5444" y="46814"/>
                    <a:pt x="11366" y="44490"/>
                  </a:cubicBezTo>
                  <a:cubicBezTo>
                    <a:pt x="17303" y="42150"/>
                    <a:pt x="19818" y="26774"/>
                    <a:pt x="27808" y="25866"/>
                  </a:cubicBezTo>
                  <a:cubicBezTo>
                    <a:pt x="35815" y="24959"/>
                    <a:pt x="39348" y="30673"/>
                    <a:pt x="48198" y="15345"/>
                  </a:cubicBezTo>
                  <a:cubicBezTo>
                    <a:pt x="57049" y="1"/>
                    <a:pt x="66822" y="7259"/>
                    <a:pt x="67188" y="681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0"/>
            <p:cNvSpPr/>
            <p:nvPr/>
          </p:nvSpPr>
          <p:spPr>
            <a:xfrm>
              <a:off x="4160575" y="1785250"/>
              <a:ext cx="1684875" cy="1178700"/>
            </a:xfrm>
            <a:custGeom>
              <a:rect b="b" l="l" r="r" t="t"/>
              <a:pathLst>
                <a:path extrusionOk="0" fill="none" h="47148" w="67395">
                  <a:moveTo>
                    <a:pt x="0" y="43900"/>
                  </a:moveTo>
                  <a:cubicBezTo>
                    <a:pt x="4553" y="40526"/>
                    <a:pt x="5683" y="47147"/>
                    <a:pt x="11604" y="44585"/>
                  </a:cubicBezTo>
                  <a:cubicBezTo>
                    <a:pt x="17525" y="42022"/>
                    <a:pt x="20136" y="26900"/>
                    <a:pt x="28174" y="25914"/>
                  </a:cubicBezTo>
                  <a:cubicBezTo>
                    <a:pt x="36212" y="24927"/>
                    <a:pt x="39635" y="30355"/>
                    <a:pt x="48469" y="15185"/>
                  </a:cubicBezTo>
                  <a:cubicBezTo>
                    <a:pt x="57303" y="0"/>
                    <a:pt x="66949" y="7227"/>
                    <a:pt x="67395" y="668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0"/>
            <p:cNvSpPr/>
            <p:nvPr/>
          </p:nvSpPr>
          <p:spPr>
            <a:xfrm>
              <a:off x="4156600" y="1787625"/>
              <a:ext cx="1690050" cy="1187475"/>
            </a:xfrm>
            <a:custGeom>
              <a:rect b="b" l="l" r="r" t="t"/>
              <a:pathLst>
                <a:path extrusionOk="0" fill="none" h="47499" w="67602">
                  <a:moveTo>
                    <a:pt x="0" y="44362"/>
                  </a:moveTo>
                  <a:cubicBezTo>
                    <a:pt x="4473" y="41036"/>
                    <a:pt x="5937" y="47498"/>
                    <a:pt x="11843" y="44697"/>
                  </a:cubicBezTo>
                  <a:cubicBezTo>
                    <a:pt x="17764" y="41911"/>
                    <a:pt x="20470" y="27044"/>
                    <a:pt x="28540" y="25978"/>
                  </a:cubicBezTo>
                  <a:cubicBezTo>
                    <a:pt x="36626" y="24911"/>
                    <a:pt x="39905" y="30069"/>
                    <a:pt x="48723" y="15027"/>
                  </a:cubicBezTo>
                  <a:cubicBezTo>
                    <a:pt x="57542" y="1"/>
                    <a:pt x="67092" y="7195"/>
                    <a:pt x="67601" y="659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0"/>
            <p:cNvSpPr/>
            <p:nvPr/>
          </p:nvSpPr>
          <p:spPr>
            <a:xfrm>
              <a:off x="4152600" y="1790025"/>
              <a:ext cx="1695250" cy="1195800"/>
            </a:xfrm>
            <a:custGeom>
              <a:rect b="b" l="l" r="r" t="t"/>
              <a:pathLst>
                <a:path extrusionOk="0" fill="none" h="47832" w="67810">
                  <a:moveTo>
                    <a:pt x="1" y="44823"/>
                  </a:moveTo>
                  <a:cubicBezTo>
                    <a:pt x="4410" y="41544"/>
                    <a:pt x="6177" y="47832"/>
                    <a:pt x="12082" y="44808"/>
                  </a:cubicBezTo>
                  <a:cubicBezTo>
                    <a:pt x="17988" y="41783"/>
                    <a:pt x="20789" y="27187"/>
                    <a:pt x="28907" y="26041"/>
                  </a:cubicBezTo>
                  <a:cubicBezTo>
                    <a:pt x="37025" y="24879"/>
                    <a:pt x="40192" y="29766"/>
                    <a:pt x="48995" y="14883"/>
                  </a:cubicBezTo>
                  <a:cubicBezTo>
                    <a:pt x="57797" y="0"/>
                    <a:pt x="67220" y="7179"/>
                    <a:pt x="67809" y="647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0"/>
            <p:cNvSpPr/>
            <p:nvPr/>
          </p:nvSpPr>
          <p:spPr>
            <a:xfrm>
              <a:off x="4148225" y="1792800"/>
              <a:ext cx="1700800" cy="1204175"/>
            </a:xfrm>
            <a:custGeom>
              <a:rect b="b" l="l" r="r" t="t"/>
              <a:pathLst>
                <a:path extrusionOk="0" fill="none" h="48167" w="68032">
                  <a:moveTo>
                    <a:pt x="1" y="45270"/>
                  </a:moveTo>
                  <a:cubicBezTo>
                    <a:pt x="4346" y="42038"/>
                    <a:pt x="6447" y="48167"/>
                    <a:pt x="12337" y="44903"/>
                  </a:cubicBezTo>
                  <a:cubicBezTo>
                    <a:pt x="18226" y="41656"/>
                    <a:pt x="21123" y="27315"/>
                    <a:pt x="29289" y="26073"/>
                  </a:cubicBezTo>
                  <a:cubicBezTo>
                    <a:pt x="37439" y="24848"/>
                    <a:pt x="40495" y="29448"/>
                    <a:pt x="49281" y="14724"/>
                  </a:cubicBezTo>
                  <a:cubicBezTo>
                    <a:pt x="58052" y="0"/>
                    <a:pt x="67379" y="7147"/>
                    <a:pt x="68032" y="636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0"/>
            <p:cNvSpPr/>
            <p:nvPr/>
          </p:nvSpPr>
          <p:spPr>
            <a:xfrm>
              <a:off x="4144250" y="1795175"/>
              <a:ext cx="1705975" cy="1212550"/>
            </a:xfrm>
            <a:custGeom>
              <a:rect b="b" l="l" r="r" t="t"/>
              <a:pathLst>
                <a:path extrusionOk="0" fill="none" h="48502" w="68239">
                  <a:moveTo>
                    <a:pt x="1" y="45732"/>
                  </a:moveTo>
                  <a:cubicBezTo>
                    <a:pt x="4282" y="42548"/>
                    <a:pt x="6702" y="48501"/>
                    <a:pt x="12575" y="45031"/>
                  </a:cubicBezTo>
                  <a:cubicBezTo>
                    <a:pt x="18465" y="41545"/>
                    <a:pt x="21457" y="27459"/>
                    <a:pt x="29655" y="26137"/>
                  </a:cubicBezTo>
                  <a:cubicBezTo>
                    <a:pt x="37836" y="24832"/>
                    <a:pt x="40765" y="29162"/>
                    <a:pt x="49536" y="14581"/>
                  </a:cubicBezTo>
                  <a:cubicBezTo>
                    <a:pt x="58306" y="1"/>
                    <a:pt x="67507" y="7132"/>
                    <a:pt x="68239" y="625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0"/>
            <p:cNvSpPr/>
            <p:nvPr/>
          </p:nvSpPr>
          <p:spPr>
            <a:xfrm>
              <a:off x="4140275" y="1797575"/>
              <a:ext cx="1711550" cy="1221300"/>
            </a:xfrm>
            <a:custGeom>
              <a:rect b="b" l="l" r="r" t="t"/>
              <a:pathLst>
                <a:path extrusionOk="0" fill="none" h="48852" w="68462">
                  <a:moveTo>
                    <a:pt x="0" y="46193"/>
                  </a:moveTo>
                  <a:cubicBezTo>
                    <a:pt x="4203" y="43073"/>
                    <a:pt x="6940" y="48851"/>
                    <a:pt x="12814" y="45142"/>
                  </a:cubicBezTo>
                  <a:cubicBezTo>
                    <a:pt x="18688" y="41434"/>
                    <a:pt x="21776" y="27585"/>
                    <a:pt x="30021" y="26201"/>
                  </a:cubicBezTo>
                  <a:cubicBezTo>
                    <a:pt x="38250" y="24816"/>
                    <a:pt x="41052" y="28859"/>
                    <a:pt x="49806" y="14438"/>
                  </a:cubicBezTo>
                  <a:cubicBezTo>
                    <a:pt x="58561" y="0"/>
                    <a:pt x="67634" y="7116"/>
                    <a:pt x="68461" y="614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0"/>
            <p:cNvSpPr/>
            <p:nvPr/>
          </p:nvSpPr>
          <p:spPr>
            <a:xfrm>
              <a:off x="4136300" y="1800350"/>
              <a:ext cx="1716725" cy="1229650"/>
            </a:xfrm>
            <a:custGeom>
              <a:rect b="b" l="l" r="r" t="t"/>
              <a:pathLst>
                <a:path extrusionOk="0" fill="none" h="49186" w="68669">
                  <a:moveTo>
                    <a:pt x="0" y="46639"/>
                  </a:moveTo>
                  <a:cubicBezTo>
                    <a:pt x="4139" y="43567"/>
                    <a:pt x="7195" y="49186"/>
                    <a:pt x="13053" y="45238"/>
                  </a:cubicBezTo>
                  <a:cubicBezTo>
                    <a:pt x="18926" y="41291"/>
                    <a:pt x="22110" y="27713"/>
                    <a:pt x="30371" y="26249"/>
                  </a:cubicBezTo>
                  <a:cubicBezTo>
                    <a:pt x="38648" y="24768"/>
                    <a:pt x="41338" y="28541"/>
                    <a:pt x="50061" y="14279"/>
                  </a:cubicBezTo>
                  <a:cubicBezTo>
                    <a:pt x="58799" y="1"/>
                    <a:pt x="67777" y="7084"/>
                    <a:pt x="68668" y="6034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0"/>
            <p:cNvSpPr/>
            <p:nvPr/>
          </p:nvSpPr>
          <p:spPr>
            <a:xfrm>
              <a:off x="4132325" y="1802750"/>
              <a:ext cx="1721875" cy="1238000"/>
            </a:xfrm>
            <a:custGeom>
              <a:rect b="b" l="l" r="r" t="t"/>
              <a:pathLst>
                <a:path extrusionOk="0" fill="none" h="49520" w="68875">
                  <a:moveTo>
                    <a:pt x="0" y="47100"/>
                  </a:moveTo>
                  <a:cubicBezTo>
                    <a:pt x="4059" y="44076"/>
                    <a:pt x="7434" y="49519"/>
                    <a:pt x="13291" y="45349"/>
                  </a:cubicBezTo>
                  <a:cubicBezTo>
                    <a:pt x="19149" y="41179"/>
                    <a:pt x="22428" y="27856"/>
                    <a:pt x="30737" y="26312"/>
                  </a:cubicBezTo>
                  <a:cubicBezTo>
                    <a:pt x="39046" y="24752"/>
                    <a:pt x="41624" y="28238"/>
                    <a:pt x="50331" y="14119"/>
                  </a:cubicBezTo>
                  <a:cubicBezTo>
                    <a:pt x="59054" y="0"/>
                    <a:pt x="67904" y="7068"/>
                    <a:pt x="68875" y="5922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0"/>
            <p:cNvSpPr/>
            <p:nvPr/>
          </p:nvSpPr>
          <p:spPr>
            <a:xfrm>
              <a:off x="4128325" y="1805525"/>
              <a:ext cx="1727075" cy="1246375"/>
            </a:xfrm>
            <a:custGeom>
              <a:rect b="b" l="l" r="r" t="t"/>
              <a:pathLst>
                <a:path extrusionOk="0" fill="none" h="49855" w="69083">
                  <a:moveTo>
                    <a:pt x="1" y="47546"/>
                  </a:moveTo>
                  <a:cubicBezTo>
                    <a:pt x="3996" y="44570"/>
                    <a:pt x="7689" y="49854"/>
                    <a:pt x="13531" y="45445"/>
                  </a:cubicBezTo>
                  <a:cubicBezTo>
                    <a:pt x="19388" y="41052"/>
                    <a:pt x="22763" y="27984"/>
                    <a:pt x="31104" y="26360"/>
                  </a:cubicBezTo>
                  <a:cubicBezTo>
                    <a:pt x="39460" y="24721"/>
                    <a:pt x="41896" y="27936"/>
                    <a:pt x="50603" y="13960"/>
                  </a:cubicBezTo>
                  <a:cubicBezTo>
                    <a:pt x="59293" y="1"/>
                    <a:pt x="68048" y="7020"/>
                    <a:pt x="69083" y="579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0"/>
            <p:cNvSpPr/>
            <p:nvPr/>
          </p:nvSpPr>
          <p:spPr>
            <a:xfrm>
              <a:off x="4124350" y="1807925"/>
              <a:ext cx="1732250" cy="1254700"/>
            </a:xfrm>
            <a:custGeom>
              <a:rect b="b" l="l" r="r" t="t"/>
              <a:pathLst>
                <a:path extrusionOk="0" fill="none" h="50188" w="69290">
                  <a:moveTo>
                    <a:pt x="1" y="48007"/>
                  </a:moveTo>
                  <a:cubicBezTo>
                    <a:pt x="3916" y="45078"/>
                    <a:pt x="7944" y="50188"/>
                    <a:pt x="13769" y="45556"/>
                  </a:cubicBezTo>
                  <a:cubicBezTo>
                    <a:pt x="19611" y="40940"/>
                    <a:pt x="23081" y="28126"/>
                    <a:pt x="31470" y="26407"/>
                  </a:cubicBezTo>
                  <a:cubicBezTo>
                    <a:pt x="39858" y="24704"/>
                    <a:pt x="42182" y="27633"/>
                    <a:pt x="50857" y="13817"/>
                  </a:cubicBezTo>
                  <a:cubicBezTo>
                    <a:pt x="59548" y="0"/>
                    <a:pt x="68175" y="7004"/>
                    <a:pt x="69289" y="569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0"/>
            <p:cNvSpPr/>
            <p:nvPr/>
          </p:nvSpPr>
          <p:spPr>
            <a:xfrm>
              <a:off x="4120375" y="1810300"/>
              <a:ext cx="1737425" cy="1263475"/>
            </a:xfrm>
            <a:custGeom>
              <a:rect b="b" l="l" r="r" t="t"/>
              <a:pathLst>
                <a:path extrusionOk="0" fill="none" h="50539" w="69497">
                  <a:moveTo>
                    <a:pt x="1" y="48469"/>
                  </a:moveTo>
                  <a:cubicBezTo>
                    <a:pt x="3853" y="45604"/>
                    <a:pt x="8182" y="50539"/>
                    <a:pt x="14008" y="45684"/>
                  </a:cubicBezTo>
                  <a:cubicBezTo>
                    <a:pt x="19850" y="40813"/>
                    <a:pt x="23399" y="28270"/>
                    <a:pt x="31836" y="26471"/>
                  </a:cubicBezTo>
                  <a:cubicBezTo>
                    <a:pt x="40256" y="24673"/>
                    <a:pt x="42468" y="27331"/>
                    <a:pt x="51127" y="13674"/>
                  </a:cubicBezTo>
                  <a:cubicBezTo>
                    <a:pt x="59787" y="1"/>
                    <a:pt x="68318" y="6989"/>
                    <a:pt x="69496" y="558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0"/>
            <p:cNvSpPr/>
            <p:nvPr/>
          </p:nvSpPr>
          <p:spPr>
            <a:xfrm>
              <a:off x="4116400" y="1813100"/>
              <a:ext cx="1742575" cy="1271825"/>
            </a:xfrm>
            <a:custGeom>
              <a:rect b="b" l="l" r="r" t="t"/>
              <a:pathLst>
                <a:path extrusionOk="0" fill="none" h="50873" w="69703">
                  <a:moveTo>
                    <a:pt x="0" y="48899"/>
                  </a:moveTo>
                  <a:cubicBezTo>
                    <a:pt x="3773" y="46097"/>
                    <a:pt x="8437" y="50872"/>
                    <a:pt x="14247" y="45779"/>
                  </a:cubicBezTo>
                  <a:cubicBezTo>
                    <a:pt x="20072" y="40685"/>
                    <a:pt x="23733" y="28397"/>
                    <a:pt x="32201" y="26519"/>
                  </a:cubicBezTo>
                  <a:cubicBezTo>
                    <a:pt x="40670" y="24640"/>
                    <a:pt x="42739" y="27028"/>
                    <a:pt x="51398" y="13514"/>
                  </a:cubicBezTo>
                  <a:cubicBezTo>
                    <a:pt x="60041" y="0"/>
                    <a:pt x="68445" y="6956"/>
                    <a:pt x="69703" y="546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0"/>
            <p:cNvSpPr/>
            <p:nvPr/>
          </p:nvSpPr>
          <p:spPr>
            <a:xfrm>
              <a:off x="4112025" y="1815475"/>
              <a:ext cx="1748150" cy="1280200"/>
            </a:xfrm>
            <a:custGeom>
              <a:rect b="b" l="l" r="r" t="t"/>
              <a:pathLst>
                <a:path extrusionOk="0" fill="none" h="51208" w="69926">
                  <a:moveTo>
                    <a:pt x="0" y="49361"/>
                  </a:moveTo>
                  <a:cubicBezTo>
                    <a:pt x="3725" y="46607"/>
                    <a:pt x="8691" y="51207"/>
                    <a:pt x="14501" y="45891"/>
                  </a:cubicBezTo>
                  <a:cubicBezTo>
                    <a:pt x="20311" y="40574"/>
                    <a:pt x="24068" y="28541"/>
                    <a:pt x="32583" y="26583"/>
                  </a:cubicBezTo>
                  <a:cubicBezTo>
                    <a:pt x="41083" y="24625"/>
                    <a:pt x="43041" y="26726"/>
                    <a:pt x="51668" y="13355"/>
                  </a:cubicBezTo>
                  <a:cubicBezTo>
                    <a:pt x="60312" y="1"/>
                    <a:pt x="68589" y="6941"/>
                    <a:pt x="69926" y="536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0"/>
            <p:cNvSpPr/>
            <p:nvPr/>
          </p:nvSpPr>
          <p:spPr>
            <a:xfrm>
              <a:off x="4108050" y="1817875"/>
              <a:ext cx="1753325" cy="1288925"/>
            </a:xfrm>
            <a:custGeom>
              <a:rect b="b" l="l" r="r" t="t"/>
              <a:pathLst>
                <a:path extrusionOk="0" fill="none" h="51557" w="70133">
                  <a:moveTo>
                    <a:pt x="0" y="49822"/>
                  </a:moveTo>
                  <a:cubicBezTo>
                    <a:pt x="3645" y="47116"/>
                    <a:pt x="8946" y="51557"/>
                    <a:pt x="14740" y="46002"/>
                  </a:cubicBezTo>
                  <a:cubicBezTo>
                    <a:pt x="20550" y="40462"/>
                    <a:pt x="24402" y="28683"/>
                    <a:pt x="32933" y="26646"/>
                  </a:cubicBezTo>
                  <a:cubicBezTo>
                    <a:pt x="41481" y="24609"/>
                    <a:pt x="43327" y="26423"/>
                    <a:pt x="51939" y="13212"/>
                  </a:cubicBezTo>
                  <a:cubicBezTo>
                    <a:pt x="60550" y="0"/>
                    <a:pt x="68732" y="6924"/>
                    <a:pt x="70132" y="525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0"/>
            <p:cNvSpPr/>
            <p:nvPr/>
          </p:nvSpPr>
          <p:spPr>
            <a:xfrm>
              <a:off x="4104075" y="1820650"/>
              <a:ext cx="1758500" cy="1296900"/>
            </a:xfrm>
            <a:custGeom>
              <a:rect b="b" l="l" r="r" t="t"/>
              <a:pathLst>
                <a:path extrusionOk="0" fill="none" h="51876" w="70340">
                  <a:moveTo>
                    <a:pt x="0" y="50268"/>
                  </a:moveTo>
                  <a:cubicBezTo>
                    <a:pt x="3581" y="47610"/>
                    <a:pt x="9184" y="51876"/>
                    <a:pt x="14978" y="46098"/>
                  </a:cubicBezTo>
                  <a:cubicBezTo>
                    <a:pt x="20772" y="40319"/>
                    <a:pt x="24720" y="28811"/>
                    <a:pt x="33299" y="26694"/>
                  </a:cubicBezTo>
                  <a:cubicBezTo>
                    <a:pt x="41879" y="24561"/>
                    <a:pt x="43614" y="26121"/>
                    <a:pt x="52209" y="13053"/>
                  </a:cubicBezTo>
                  <a:cubicBezTo>
                    <a:pt x="60805" y="1"/>
                    <a:pt x="68859" y="6893"/>
                    <a:pt x="70339" y="512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0"/>
            <p:cNvSpPr/>
            <p:nvPr/>
          </p:nvSpPr>
          <p:spPr>
            <a:xfrm>
              <a:off x="4100075" y="1823050"/>
              <a:ext cx="1763675" cy="1305650"/>
            </a:xfrm>
            <a:custGeom>
              <a:rect b="b" l="l" r="r" t="t"/>
              <a:pathLst>
                <a:path extrusionOk="0" fill="none" h="52226" w="70547">
                  <a:moveTo>
                    <a:pt x="1" y="50729"/>
                  </a:moveTo>
                  <a:cubicBezTo>
                    <a:pt x="3503" y="48119"/>
                    <a:pt x="9440" y="52225"/>
                    <a:pt x="15218" y="46224"/>
                  </a:cubicBezTo>
                  <a:cubicBezTo>
                    <a:pt x="21012" y="40208"/>
                    <a:pt x="25055" y="28954"/>
                    <a:pt x="33666" y="26741"/>
                  </a:cubicBezTo>
                  <a:cubicBezTo>
                    <a:pt x="42293" y="24545"/>
                    <a:pt x="43885" y="25818"/>
                    <a:pt x="52465" y="12909"/>
                  </a:cubicBezTo>
                  <a:cubicBezTo>
                    <a:pt x="61044" y="0"/>
                    <a:pt x="69003" y="6877"/>
                    <a:pt x="70547" y="503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0"/>
            <p:cNvSpPr/>
            <p:nvPr/>
          </p:nvSpPr>
          <p:spPr>
            <a:xfrm>
              <a:off x="4096100" y="1825425"/>
              <a:ext cx="1768850" cy="1314000"/>
            </a:xfrm>
            <a:custGeom>
              <a:rect b="b" l="l" r="r" t="t"/>
              <a:pathLst>
                <a:path extrusionOk="0" fill="none" h="52560" w="70754">
                  <a:moveTo>
                    <a:pt x="1" y="51191"/>
                  </a:moveTo>
                  <a:cubicBezTo>
                    <a:pt x="3439" y="48644"/>
                    <a:pt x="9694" y="52560"/>
                    <a:pt x="15456" y="46336"/>
                  </a:cubicBezTo>
                  <a:cubicBezTo>
                    <a:pt x="21235" y="40097"/>
                    <a:pt x="25373" y="29098"/>
                    <a:pt x="34032" y="26806"/>
                  </a:cubicBezTo>
                  <a:cubicBezTo>
                    <a:pt x="42691" y="24529"/>
                    <a:pt x="44172" y="25516"/>
                    <a:pt x="52735" y="12766"/>
                  </a:cubicBezTo>
                  <a:cubicBezTo>
                    <a:pt x="61299" y="1"/>
                    <a:pt x="69130" y="6845"/>
                    <a:pt x="70754" y="4919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0"/>
            <p:cNvSpPr/>
            <p:nvPr/>
          </p:nvSpPr>
          <p:spPr>
            <a:xfrm>
              <a:off x="4092125" y="1828225"/>
              <a:ext cx="1774025" cy="1322350"/>
            </a:xfrm>
            <a:custGeom>
              <a:rect b="b" l="l" r="r" t="t"/>
              <a:pathLst>
                <a:path extrusionOk="0" fill="none" h="52894" w="70961">
                  <a:moveTo>
                    <a:pt x="0" y="51636"/>
                  </a:moveTo>
                  <a:cubicBezTo>
                    <a:pt x="3359" y="49137"/>
                    <a:pt x="9933" y="52894"/>
                    <a:pt x="15695" y="46431"/>
                  </a:cubicBezTo>
                  <a:cubicBezTo>
                    <a:pt x="21473" y="39969"/>
                    <a:pt x="25691" y="29224"/>
                    <a:pt x="34398" y="26853"/>
                  </a:cubicBezTo>
                  <a:cubicBezTo>
                    <a:pt x="43089" y="24497"/>
                    <a:pt x="44458" y="25197"/>
                    <a:pt x="53006" y="12607"/>
                  </a:cubicBezTo>
                  <a:cubicBezTo>
                    <a:pt x="61553" y="0"/>
                    <a:pt x="69273" y="6813"/>
                    <a:pt x="70960" y="4807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0"/>
            <p:cNvSpPr/>
            <p:nvPr/>
          </p:nvSpPr>
          <p:spPr>
            <a:xfrm>
              <a:off x="4088150" y="1830600"/>
              <a:ext cx="1779600" cy="1331125"/>
            </a:xfrm>
            <a:custGeom>
              <a:rect b="b" l="l" r="r" t="t"/>
              <a:pathLst>
                <a:path extrusionOk="0" fill="none" h="53245" w="71184">
                  <a:moveTo>
                    <a:pt x="0" y="52098"/>
                  </a:moveTo>
                  <a:cubicBezTo>
                    <a:pt x="3295" y="49647"/>
                    <a:pt x="10187" y="53244"/>
                    <a:pt x="15934" y="46543"/>
                  </a:cubicBezTo>
                  <a:cubicBezTo>
                    <a:pt x="21696" y="39858"/>
                    <a:pt x="26025" y="29352"/>
                    <a:pt x="34764" y="26917"/>
                  </a:cubicBezTo>
                  <a:cubicBezTo>
                    <a:pt x="43503" y="24482"/>
                    <a:pt x="44728" y="24911"/>
                    <a:pt x="53260" y="12448"/>
                  </a:cubicBezTo>
                  <a:cubicBezTo>
                    <a:pt x="61792" y="1"/>
                    <a:pt x="69400" y="6797"/>
                    <a:pt x="71183" y="4696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0"/>
            <p:cNvSpPr/>
            <p:nvPr/>
          </p:nvSpPr>
          <p:spPr>
            <a:xfrm>
              <a:off x="4084175" y="1833400"/>
              <a:ext cx="1784750" cy="1339075"/>
            </a:xfrm>
            <a:custGeom>
              <a:rect b="b" l="l" r="r" t="t"/>
              <a:pathLst>
                <a:path extrusionOk="0" fill="none" h="53563" w="71390">
                  <a:moveTo>
                    <a:pt x="0" y="52543"/>
                  </a:moveTo>
                  <a:cubicBezTo>
                    <a:pt x="3215" y="50140"/>
                    <a:pt x="10426" y="53562"/>
                    <a:pt x="16172" y="46638"/>
                  </a:cubicBezTo>
                  <a:cubicBezTo>
                    <a:pt x="21918" y="39714"/>
                    <a:pt x="26344" y="29479"/>
                    <a:pt x="35130" y="26964"/>
                  </a:cubicBezTo>
                  <a:cubicBezTo>
                    <a:pt x="43900" y="24433"/>
                    <a:pt x="45015" y="24592"/>
                    <a:pt x="53531" y="12288"/>
                  </a:cubicBezTo>
                  <a:cubicBezTo>
                    <a:pt x="62046" y="0"/>
                    <a:pt x="69528" y="6765"/>
                    <a:pt x="71390" y="456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0"/>
            <p:cNvSpPr/>
            <p:nvPr/>
          </p:nvSpPr>
          <p:spPr>
            <a:xfrm>
              <a:off x="4080175" y="1835775"/>
              <a:ext cx="1789950" cy="1347825"/>
            </a:xfrm>
            <a:custGeom>
              <a:rect b="b" l="l" r="r" t="t"/>
              <a:pathLst>
                <a:path extrusionOk="0" fill="none" h="53913" w="71598">
                  <a:moveTo>
                    <a:pt x="1" y="53006"/>
                  </a:moveTo>
                  <a:cubicBezTo>
                    <a:pt x="3153" y="50650"/>
                    <a:pt x="10682" y="53913"/>
                    <a:pt x="16412" y="46750"/>
                  </a:cubicBezTo>
                  <a:cubicBezTo>
                    <a:pt x="22158" y="39603"/>
                    <a:pt x="26679" y="29623"/>
                    <a:pt x="35481" y="27028"/>
                  </a:cubicBezTo>
                  <a:cubicBezTo>
                    <a:pt x="44299" y="24418"/>
                    <a:pt x="45302" y="24291"/>
                    <a:pt x="53802" y="12146"/>
                  </a:cubicBezTo>
                  <a:cubicBezTo>
                    <a:pt x="62286" y="1"/>
                    <a:pt x="69672" y="6750"/>
                    <a:pt x="71598" y="4473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0"/>
            <p:cNvSpPr/>
            <p:nvPr/>
          </p:nvSpPr>
          <p:spPr>
            <a:xfrm>
              <a:off x="4075800" y="1838175"/>
              <a:ext cx="1795525" cy="1356175"/>
            </a:xfrm>
            <a:custGeom>
              <a:rect b="b" l="l" r="r" t="t"/>
              <a:pathLst>
                <a:path extrusionOk="0" fill="none" h="54247" w="71821">
                  <a:moveTo>
                    <a:pt x="1" y="53467"/>
                  </a:moveTo>
                  <a:cubicBezTo>
                    <a:pt x="3089" y="51159"/>
                    <a:pt x="10936" y="54247"/>
                    <a:pt x="16666" y="46877"/>
                  </a:cubicBezTo>
                  <a:cubicBezTo>
                    <a:pt x="22397" y="39491"/>
                    <a:pt x="27013" y="29766"/>
                    <a:pt x="35863" y="27076"/>
                  </a:cubicBezTo>
                  <a:cubicBezTo>
                    <a:pt x="44729" y="24401"/>
                    <a:pt x="45588" y="24004"/>
                    <a:pt x="54072" y="12002"/>
                  </a:cubicBezTo>
                  <a:cubicBezTo>
                    <a:pt x="62556" y="0"/>
                    <a:pt x="69815" y="6733"/>
                    <a:pt x="71820" y="436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0"/>
            <p:cNvSpPr/>
            <p:nvPr/>
          </p:nvSpPr>
          <p:spPr>
            <a:xfrm>
              <a:off x="4071825" y="1840950"/>
              <a:ext cx="1800700" cy="1364550"/>
            </a:xfrm>
            <a:custGeom>
              <a:rect b="b" l="l" r="r" t="t"/>
              <a:pathLst>
                <a:path extrusionOk="0" fill="none" h="54582" w="72028">
                  <a:moveTo>
                    <a:pt x="1" y="53897"/>
                  </a:moveTo>
                  <a:cubicBezTo>
                    <a:pt x="3025" y="51668"/>
                    <a:pt x="11191" y="54581"/>
                    <a:pt x="16905" y="46973"/>
                  </a:cubicBezTo>
                  <a:cubicBezTo>
                    <a:pt x="22635" y="39364"/>
                    <a:pt x="27347" y="29893"/>
                    <a:pt x="36229" y="27124"/>
                  </a:cubicBezTo>
                  <a:cubicBezTo>
                    <a:pt x="45127" y="24370"/>
                    <a:pt x="45875" y="23686"/>
                    <a:pt x="54343" y="11843"/>
                  </a:cubicBezTo>
                  <a:cubicBezTo>
                    <a:pt x="62795" y="0"/>
                    <a:pt x="69958" y="6702"/>
                    <a:pt x="72027" y="423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0"/>
            <p:cNvSpPr/>
            <p:nvPr/>
          </p:nvSpPr>
          <p:spPr>
            <a:xfrm>
              <a:off x="4067850" y="1843325"/>
              <a:ext cx="1805850" cy="1373300"/>
            </a:xfrm>
            <a:custGeom>
              <a:rect b="b" l="l" r="r" t="t"/>
              <a:pathLst>
                <a:path extrusionOk="0" fill="none" h="54932" w="72234">
                  <a:moveTo>
                    <a:pt x="1" y="54359"/>
                  </a:moveTo>
                  <a:cubicBezTo>
                    <a:pt x="2945" y="52178"/>
                    <a:pt x="11445" y="54932"/>
                    <a:pt x="17144" y="47085"/>
                  </a:cubicBezTo>
                  <a:cubicBezTo>
                    <a:pt x="22858" y="39237"/>
                    <a:pt x="27665" y="30037"/>
                    <a:pt x="36595" y="27188"/>
                  </a:cubicBezTo>
                  <a:cubicBezTo>
                    <a:pt x="45524" y="24339"/>
                    <a:pt x="46161" y="23384"/>
                    <a:pt x="54597" y="11700"/>
                  </a:cubicBezTo>
                  <a:cubicBezTo>
                    <a:pt x="63050" y="1"/>
                    <a:pt x="70085" y="6670"/>
                    <a:pt x="72234" y="4140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0"/>
            <p:cNvSpPr/>
            <p:nvPr/>
          </p:nvSpPr>
          <p:spPr>
            <a:xfrm>
              <a:off x="4063875" y="1845725"/>
              <a:ext cx="1811025" cy="1381650"/>
            </a:xfrm>
            <a:custGeom>
              <a:rect b="b" l="l" r="r" t="t"/>
              <a:pathLst>
                <a:path extrusionOk="0" fill="none" h="55266" w="72441">
                  <a:moveTo>
                    <a:pt x="0" y="54820"/>
                  </a:moveTo>
                  <a:cubicBezTo>
                    <a:pt x="2865" y="52687"/>
                    <a:pt x="11684" y="55266"/>
                    <a:pt x="17382" y="47196"/>
                  </a:cubicBezTo>
                  <a:cubicBezTo>
                    <a:pt x="23097" y="39125"/>
                    <a:pt x="27983" y="30180"/>
                    <a:pt x="36961" y="27251"/>
                  </a:cubicBezTo>
                  <a:cubicBezTo>
                    <a:pt x="45922" y="24322"/>
                    <a:pt x="46447" y="23081"/>
                    <a:pt x="54868" y="11541"/>
                  </a:cubicBezTo>
                  <a:cubicBezTo>
                    <a:pt x="63304" y="0"/>
                    <a:pt x="70212" y="6654"/>
                    <a:pt x="72441" y="4028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0"/>
            <p:cNvSpPr/>
            <p:nvPr/>
          </p:nvSpPr>
          <p:spPr>
            <a:xfrm>
              <a:off x="4059900" y="1848500"/>
              <a:ext cx="1816200" cy="1390025"/>
            </a:xfrm>
            <a:custGeom>
              <a:rect b="b" l="l" r="r" t="t"/>
              <a:pathLst>
                <a:path extrusionOk="0" fill="none" h="55601" w="72648">
                  <a:moveTo>
                    <a:pt x="0" y="55266"/>
                  </a:moveTo>
                  <a:cubicBezTo>
                    <a:pt x="2802" y="53181"/>
                    <a:pt x="11938" y="55600"/>
                    <a:pt x="17621" y="47292"/>
                  </a:cubicBezTo>
                  <a:cubicBezTo>
                    <a:pt x="23319" y="38999"/>
                    <a:pt x="28317" y="30308"/>
                    <a:pt x="37327" y="27299"/>
                  </a:cubicBezTo>
                  <a:cubicBezTo>
                    <a:pt x="46336" y="24291"/>
                    <a:pt x="46718" y="22779"/>
                    <a:pt x="55138" y="11382"/>
                  </a:cubicBezTo>
                  <a:cubicBezTo>
                    <a:pt x="63543" y="1"/>
                    <a:pt x="70355" y="6623"/>
                    <a:pt x="72647" y="3901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0"/>
            <p:cNvSpPr/>
            <p:nvPr/>
          </p:nvSpPr>
          <p:spPr>
            <a:xfrm>
              <a:off x="4055900" y="1850900"/>
              <a:ext cx="1821400" cy="1398375"/>
            </a:xfrm>
            <a:custGeom>
              <a:rect b="b" l="l" r="r" t="t"/>
              <a:pathLst>
                <a:path extrusionOk="0" fill="none" h="55935" w="72856">
                  <a:moveTo>
                    <a:pt x="1" y="55727"/>
                  </a:moveTo>
                  <a:cubicBezTo>
                    <a:pt x="2723" y="53690"/>
                    <a:pt x="12178" y="55934"/>
                    <a:pt x="17860" y="47418"/>
                  </a:cubicBezTo>
                  <a:cubicBezTo>
                    <a:pt x="23543" y="38887"/>
                    <a:pt x="28636" y="30450"/>
                    <a:pt x="37694" y="27362"/>
                  </a:cubicBezTo>
                  <a:cubicBezTo>
                    <a:pt x="46735" y="24274"/>
                    <a:pt x="47005" y="22476"/>
                    <a:pt x="55394" y="11238"/>
                  </a:cubicBezTo>
                  <a:cubicBezTo>
                    <a:pt x="63798" y="0"/>
                    <a:pt x="70483" y="6606"/>
                    <a:pt x="72855" y="3805"/>
                  </a:cubicBezTo>
                </a:path>
              </a:pathLst>
            </a:custGeom>
            <a:noFill/>
            <a:ln cap="flat" cmpd="sng" w="16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0"/>
            <p:cNvSpPr/>
            <p:nvPr/>
          </p:nvSpPr>
          <p:spPr>
            <a:xfrm>
              <a:off x="4051925" y="1853675"/>
              <a:ext cx="1826550" cy="1406725"/>
            </a:xfrm>
            <a:custGeom>
              <a:rect b="b" l="l" r="r" t="t"/>
              <a:pathLst>
                <a:path extrusionOk="0" fill="none" h="56269" w="73062">
                  <a:moveTo>
                    <a:pt x="1" y="56173"/>
                  </a:moveTo>
                  <a:cubicBezTo>
                    <a:pt x="2659" y="54200"/>
                    <a:pt x="12432" y="56269"/>
                    <a:pt x="18099" y="47514"/>
                  </a:cubicBezTo>
                  <a:cubicBezTo>
                    <a:pt x="23781" y="38744"/>
                    <a:pt x="28971" y="30578"/>
                    <a:pt x="38059" y="27411"/>
                  </a:cubicBezTo>
                  <a:cubicBezTo>
                    <a:pt x="47132" y="24227"/>
                    <a:pt x="47292" y="22158"/>
                    <a:pt x="55664" y="11079"/>
                  </a:cubicBezTo>
                  <a:cubicBezTo>
                    <a:pt x="64037" y="1"/>
                    <a:pt x="70627" y="6575"/>
                    <a:pt x="73062" y="367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0"/>
            <p:cNvSpPr/>
            <p:nvPr/>
          </p:nvSpPr>
          <p:spPr>
            <a:xfrm>
              <a:off x="4047950" y="1856075"/>
              <a:ext cx="1831725" cy="1415875"/>
            </a:xfrm>
            <a:custGeom>
              <a:rect b="b" l="l" r="r" t="t"/>
              <a:pathLst>
                <a:path extrusionOk="0" fill="none" h="56635" w="73269">
                  <a:moveTo>
                    <a:pt x="1" y="56634"/>
                  </a:moveTo>
                  <a:cubicBezTo>
                    <a:pt x="2579" y="54708"/>
                    <a:pt x="12671" y="56619"/>
                    <a:pt x="18338" y="47625"/>
                  </a:cubicBezTo>
                  <a:cubicBezTo>
                    <a:pt x="24004" y="38632"/>
                    <a:pt x="29289" y="30721"/>
                    <a:pt x="38409" y="27458"/>
                  </a:cubicBezTo>
                  <a:cubicBezTo>
                    <a:pt x="47546" y="24211"/>
                    <a:pt x="47562" y="21871"/>
                    <a:pt x="55935" y="10936"/>
                  </a:cubicBezTo>
                  <a:cubicBezTo>
                    <a:pt x="64291" y="0"/>
                    <a:pt x="70754" y="6558"/>
                    <a:pt x="73269" y="356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0"/>
            <p:cNvSpPr/>
            <p:nvPr/>
          </p:nvSpPr>
          <p:spPr>
            <a:xfrm>
              <a:off x="4043975" y="1858450"/>
              <a:ext cx="1836900" cy="1427425"/>
            </a:xfrm>
            <a:custGeom>
              <a:rect b="b" l="l" r="r" t="t"/>
              <a:pathLst>
                <a:path extrusionOk="0" fill="none" h="57097" w="73476">
                  <a:moveTo>
                    <a:pt x="0" y="57097"/>
                  </a:moveTo>
                  <a:cubicBezTo>
                    <a:pt x="2515" y="55218"/>
                    <a:pt x="12925" y="56953"/>
                    <a:pt x="18576" y="47737"/>
                  </a:cubicBezTo>
                  <a:cubicBezTo>
                    <a:pt x="24243" y="38521"/>
                    <a:pt x="29607" y="30865"/>
                    <a:pt x="38775" y="27522"/>
                  </a:cubicBezTo>
                  <a:cubicBezTo>
                    <a:pt x="47944" y="24195"/>
                    <a:pt x="47848" y="21569"/>
                    <a:pt x="56189" y="10793"/>
                  </a:cubicBezTo>
                  <a:cubicBezTo>
                    <a:pt x="64546" y="1"/>
                    <a:pt x="70897" y="6543"/>
                    <a:pt x="73475" y="347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0"/>
            <p:cNvSpPr/>
            <p:nvPr/>
          </p:nvSpPr>
          <p:spPr>
            <a:xfrm>
              <a:off x="4039600" y="1861250"/>
              <a:ext cx="1842475" cy="1438550"/>
            </a:xfrm>
            <a:custGeom>
              <a:rect b="b" l="l" r="r" t="t"/>
              <a:pathLst>
                <a:path extrusionOk="0" fill="none" h="57542" w="73699">
                  <a:moveTo>
                    <a:pt x="0" y="57542"/>
                  </a:moveTo>
                  <a:cubicBezTo>
                    <a:pt x="2452" y="55711"/>
                    <a:pt x="13196" y="57287"/>
                    <a:pt x="18831" y="47832"/>
                  </a:cubicBezTo>
                  <a:cubicBezTo>
                    <a:pt x="24481" y="38393"/>
                    <a:pt x="29957" y="30976"/>
                    <a:pt x="39157" y="27569"/>
                  </a:cubicBezTo>
                  <a:cubicBezTo>
                    <a:pt x="48358" y="24163"/>
                    <a:pt x="48151" y="21250"/>
                    <a:pt x="56475" y="10617"/>
                  </a:cubicBezTo>
                  <a:cubicBezTo>
                    <a:pt x="64800" y="0"/>
                    <a:pt x="71040" y="6510"/>
                    <a:pt x="73698" y="334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0"/>
            <p:cNvSpPr/>
            <p:nvPr/>
          </p:nvSpPr>
          <p:spPr>
            <a:xfrm>
              <a:off x="4035625" y="1863625"/>
              <a:ext cx="1848025" cy="1450100"/>
            </a:xfrm>
            <a:custGeom>
              <a:rect b="b" l="l" r="r" t="t"/>
              <a:pathLst>
                <a:path extrusionOk="0" fill="none" h="58004" w="73921">
                  <a:moveTo>
                    <a:pt x="0" y="58004"/>
                  </a:moveTo>
                  <a:cubicBezTo>
                    <a:pt x="2388" y="56221"/>
                    <a:pt x="13435" y="57622"/>
                    <a:pt x="19069" y="47944"/>
                  </a:cubicBezTo>
                  <a:cubicBezTo>
                    <a:pt x="24720" y="38266"/>
                    <a:pt x="30275" y="31119"/>
                    <a:pt x="39523" y="27633"/>
                  </a:cubicBezTo>
                  <a:cubicBezTo>
                    <a:pt x="48771" y="24132"/>
                    <a:pt x="48437" y="20948"/>
                    <a:pt x="56746" y="10474"/>
                  </a:cubicBezTo>
                  <a:cubicBezTo>
                    <a:pt x="65055" y="1"/>
                    <a:pt x="71167" y="6479"/>
                    <a:pt x="73921" y="3248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0"/>
            <p:cNvSpPr/>
            <p:nvPr/>
          </p:nvSpPr>
          <p:spPr>
            <a:xfrm>
              <a:off x="4031650" y="1866025"/>
              <a:ext cx="1853200" cy="1461225"/>
            </a:xfrm>
            <a:custGeom>
              <a:rect b="b" l="l" r="r" t="t"/>
              <a:pathLst>
                <a:path extrusionOk="0" fill="none" h="58449" w="74128">
                  <a:moveTo>
                    <a:pt x="0" y="58449"/>
                  </a:moveTo>
                  <a:cubicBezTo>
                    <a:pt x="2308" y="56730"/>
                    <a:pt x="13689" y="57971"/>
                    <a:pt x="19308" y="48071"/>
                  </a:cubicBezTo>
                  <a:cubicBezTo>
                    <a:pt x="24943" y="38154"/>
                    <a:pt x="30609" y="31262"/>
                    <a:pt x="39889" y="27697"/>
                  </a:cubicBezTo>
                  <a:cubicBezTo>
                    <a:pt x="49169" y="24115"/>
                    <a:pt x="48707" y="20661"/>
                    <a:pt x="57000" y="10331"/>
                  </a:cubicBezTo>
                  <a:cubicBezTo>
                    <a:pt x="65293" y="0"/>
                    <a:pt x="71310" y="6463"/>
                    <a:pt x="74128" y="313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0"/>
            <p:cNvSpPr/>
            <p:nvPr/>
          </p:nvSpPr>
          <p:spPr>
            <a:xfrm>
              <a:off x="4027650" y="1868800"/>
              <a:ext cx="1858400" cy="1472400"/>
            </a:xfrm>
            <a:custGeom>
              <a:rect b="b" l="l" r="r" t="t"/>
              <a:pathLst>
                <a:path extrusionOk="0" fill="none" h="58896" w="74336">
                  <a:moveTo>
                    <a:pt x="1" y="58895"/>
                  </a:moveTo>
                  <a:cubicBezTo>
                    <a:pt x="2245" y="57240"/>
                    <a:pt x="13929" y="58306"/>
                    <a:pt x="19547" y="48167"/>
                  </a:cubicBezTo>
                  <a:cubicBezTo>
                    <a:pt x="25182" y="38027"/>
                    <a:pt x="30928" y="31390"/>
                    <a:pt x="40256" y="27745"/>
                  </a:cubicBezTo>
                  <a:cubicBezTo>
                    <a:pt x="49568" y="24084"/>
                    <a:pt x="48995" y="20343"/>
                    <a:pt x="57272" y="10172"/>
                  </a:cubicBezTo>
                  <a:cubicBezTo>
                    <a:pt x="65549" y="1"/>
                    <a:pt x="71438" y="6431"/>
                    <a:pt x="74335" y="300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0"/>
            <p:cNvSpPr/>
            <p:nvPr/>
          </p:nvSpPr>
          <p:spPr>
            <a:xfrm>
              <a:off x="4023675" y="1871200"/>
              <a:ext cx="1863575" cy="1483925"/>
            </a:xfrm>
            <a:custGeom>
              <a:rect b="b" l="l" r="r" t="t"/>
              <a:pathLst>
                <a:path extrusionOk="0" fill="none" h="59357" w="74543">
                  <a:moveTo>
                    <a:pt x="1" y="59356"/>
                  </a:moveTo>
                  <a:cubicBezTo>
                    <a:pt x="2165" y="57749"/>
                    <a:pt x="14183" y="58640"/>
                    <a:pt x="19786" y="48278"/>
                  </a:cubicBezTo>
                  <a:cubicBezTo>
                    <a:pt x="25405" y="37915"/>
                    <a:pt x="31263" y="31533"/>
                    <a:pt x="40622" y="27792"/>
                  </a:cubicBezTo>
                  <a:cubicBezTo>
                    <a:pt x="49966" y="24067"/>
                    <a:pt x="49281" y="20040"/>
                    <a:pt x="57542" y="10028"/>
                  </a:cubicBezTo>
                  <a:cubicBezTo>
                    <a:pt x="65787" y="0"/>
                    <a:pt x="71581" y="6415"/>
                    <a:pt x="74542" y="291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0"/>
            <p:cNvSpPr/>
            <p:nvPr/>
          </p:nvSpPr>
          <p:spPr>
            <a:xfrm>
              <a:off x="4019700" y="1873575"/>
              <a:ext cx="1868725" cy="1495475"/>
            </a:xfrm>
            <a:custGeom>
              <a:rect b="b" l="l" r="r" t="t"/>
              <a:pathLst>
                <a:path extrusionOk="0" fill="none" h="59819" w="74749">
                  <a:moveTo>
                    <a:pt x="1" y="59818"/>
                  </a:moveTo>
                  <a:cubicBezTo>
                    <a:pt x="2102" y="58258"/>
                    <a:pt x="14422" y="58991"/>
                    <a:pt x="20025" y="48390"/>
                  </a:cubicBezTo>
                  <a:cubicBezTo>
                    <a:pt x="25628" y="37805"/>
                    <a:pt x="31581" y="31676"/>
                    <a:pt x="40972" y="27856"/>
                  </a:cubicBezTo>
                  <a:cubicBezTo>
                    <a:pt x="50379" y="24036"/>
                    <a:pt x="49552" y="19754"/>
                    <a:pt x="57797" y="9885"/>
                  </a:cubicBezTo>
                  <a:cubicBezTo>
                    <a:pt x="66042" y="1"/>
                    <a:pt x="71709" y="6399"/>
                    <a:pt x="74749" y="280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0"/>
            <p:cNvSpPr/>
            <p:nvPr/>
          </p:nvSpPr>
          <p:spPr>
            <a:xfrm>
              <a:off x="4015725" y="1876375"/>
              <a:ext cx="1873900" cy="1506600"/>
            </a:xfrm>
            <a:custGeom>
              <a:rect b="b" l="l" r="r" t="t"/>
              <a:pathLst>
                <a:path extrusionOk="0" fill="none" h="60264" w="74956">
                  <a:moveTo>
                    <a:pt x="0" y="60263"/>
                  </a:moveTo>
                  <a:cubicBezTo>
                    <a:pt x="2022" y="58751"/>
                    <a:pt x="14676" y="59308"/>
                    <a:pt x="20263" y="48485"/>
                  </a:cubicBezTo>
                  <a:cubicBezTo>
                    <a:pt x="25866" y="37661"/>
                    <a:pt x="31899" y="31803"/>
                    <a:pt x="41338" y="27903"/>
                  </a:cubicBezTo>
                  <a:cubicBezTo>
                    <a:pt x="50777" y="24004"/>
                    <a:pt x="49838" y="19435"/>
                    <a:pt x="58067" y="9710"/>
                  </a:cubicBezTo>
                  <a:cubicBezTo>
                    <a:pt x="66296" y="0"/>
                    <a:pt x="71852" y="6367"/>
                    <a:pt x="74956" y="267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0"/>
            <p:cNvSpPr/>
            <p:nvPr/>
          </p:nvSpPr>
          <p:spPr>
            <a:xfrm>
              <a:off x="4011750" y="1878750"/>
              <a:ext cx="1879075" cy="1518150"/>
            </a:xfrm>
            <a:custGeom>
              <a:rect b="b" l="l" r="r" t="t"/>
              <a:pathLst>
                <a:path extrusionOk="0" fill="none" h="60726" w="75163">
                  <a:moveTo>
                    <a:pt x="0" y="60726"/>
                  </a:moveTo>
                  <a:cubicBezTo>
                    <a:pt x="1958" y="59261"/>
                    <a:pt x="14931" y="59659"/>
                    <a:pt x="20502" y="48612"/>
                  </a:cubicBezTo>
                  <a:cubicBezTo>
                    <a:pt x="26089" y="37550"/>
                    <a:pt x="32233" y="31947"/>
                    <a:pt x="41704" y="27968"/>
                  </a:cubicBezTo>
                  <a:cubicBezTo>
                    <a:pt x="51175" y="23988"/>
                    <a:pt x="50124" y="19133"/>
                    <a:pt x="58338" y="9567"/>
                  </a:cubicBezTo>
                  <a:cubicBezTo>
                    <a:pt x="66535" y="1"/>
                    <a:pt x="71979" y="6352"/>
                    <a:pt x="75162" y="257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0"/>
            <p:cNvSpPr/>
            <p:nvPr/>
          </p:nvSpPr>
          <p:spPr>
            <a:xfrm>
              <a:off x="4007750" y="1881550"/>
              <a:ext cx="1884275" cy="1529275"/>
            </a:xfrm>
            <a:custGeom>
              <a:rect b="b" l="l" r="r" t="t"/>
              <a:pathLst>
                <a:path extrusionOk="0" fill="none" h="61171" w="75371">
                  <a:moveTo>
                    <a:pt x="1" y="61171"/>
                  </a:moveTo>
                  <a:cubicBezTo>
                    <a:pt x="1879" y="59770"/>
                    <a:pt x="15170" y="59993"/>
                    <a:pt x="20741" y="48707"/>
                  </a:cubicBezTo>
                  <a:cubicBezTo>
                    <a:pt x="26328" y="37422"/>
                    <a:pt x="32552" y="32074"/>
                    <a:pt x="42071" y="28015"/>
                  </a:cubicBezTo>
                  <a:cubicBezTo>
                    <a:pt x="51589" y="23956"/>
                    <a:pt x="50412" y="18830"/>
                    <a:pt x="58593" y="9407"/>
                  </a:cubicBezTo>
                  <a:cubicBezTo>
                    <a:pt x="66791" y="0"/>
                    <a:pt x="72107" y="6303"/>
                    <a:pt x="75370" y="245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0"/>
            <p:cNvSpPr/>
            <p:nvPr/>
          </p:nvSpPr>
          <p:spPr>
            <a:xfrm>
              <a:off x="4003375" y="1883925"/>
              <a:ext cx="1889825" cy="1540825"/>
            </a:xfrm>
            <a:custGeom>
              <a:rect b="b" l="l" r="r" t="t"/>
              <a:pathLst>
                <a:path extrusionOk="0" fill="none" h="61633" w="75593">
                  <a:moveTo>
                    <a:pt x="1" y="61633"/>
                  </a:moveTo>
                  <a:cubicBezTo>
                    <a:pt x="1831" y="60280"/>
                    <a:pt x="15441" y="60328"/>
                    <a:pt x="20996" y="48819"/>
                  </a:cubicBezTo>
                  <a:cubicBezTo>
                    <a:pt x="26567" y="37311"/>
                    <a:pt x="32902" y="32217"/>
                    <a:pt x="42453" y="28079"/>
                  </a:cubicBezTo>
                  <a:cubicBezTo>
                    <a:pt x="52003" y="23924"/>
                    <a:pt x="50698" y="18528"/>
                    <a:pt x="58880" y="9264"/>
                  </a:cubicBezTo>
                  <a:cubicBezTo>
                    <a:pt x="67045" y="1"/>
                    <a:pt x="72266" y="6288"/>
                    <a:pt x="75593" y="234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0"/>
            <p:cNvSpPr/>
            <p:nvPr/>
          </p:nvSpPr>
          <p:spPr>
            <a:xfrm>
              <a:off x="3999400" y="1886325"/>
              <a:ext cx="1895000" cy="1552350"/>
            </a:xfrm>
            <a:custGeom>
              <a:rect b="b" l="l" r="r" t="t"/>
              <a:pathLst>
                <a:path extrusionOk="0" fill="none" h="62094" w="75800">
                  <a:moveTo>
                    <a:pt x="1" y="62094"/>
                  </a:moveTo>
                  <a:cubicBezTo>
                    <a:pt x="1752" y="60789"/>
                    <a:pt x="15679" y="60677"/>
                    <a:pt x="21235" y="48930"/>
                  </a:cubicBezTo>
                  <a:cubicBezTo>
                    <a:pt x="26806" y="37183"/>
                    <a:pt x="33220" y="32360"/>
                    <a:pt x="42819" y="28126"/>
                  </a:cubicBezTo>
                  <a:cubicBezTo>
                    <a:pt x="52401" y="23908"/>
                    <a:pt x="50984" y="18225"/>
                    <a:pt x="59134" y="9121"/>
                  </a:cubicBezTo>
                  <a:cubicBezTo>
                    <a:pt x="67300" y="0"/>
                    <a:pt x="72393" y="6272"/>
                    <a:pt x="75800" y="224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0"/>
            <p:cNvSpPr/>
            <p:nvPr/>
          </p:nvSpPr>
          <p:spPr>
            <a:xfrm>
              <a:off x="3995425" y="1889100"/>
              <a:ext cx="1900175" cy="1563500"/>
            </a:xfrm>
            <a:custGeom>
              <a:rect b="b" l="l" r="r" t="t"/>
              <a:pathLst>
                <a:path extrusionOk="0" fill="none" h="62540" w="76007">
                  <a:moveTo>
                    <a:pt x="1" y="62540"/>
                  </a:moveTo>
                  <a:cubicBezTo>
                    <a:pt x="1688" y="61283"/>
                    <a:pt x="15934" y="60996"/>
                    <a:pt x="21473" y="49026"/>
                  </a:cubicBezTo>
                  <a:cubicBezTo>
                    <a:pt x="27028" y="37056"/>
                    <a:pt x="33555" y="32488"/>
                    <a:pt x="43185" y="28174"/>
                  </a:cubicBezTo>
                  <a:cubicBezTo>
                    <a:pt x="52815" y="23877"/>
                    <a:pt x="51271" y="17908"/>
                    <a:pt x="59404" y="8962"/>
                  </a:cubicBezTo>
                  <a:cubicBezTo>
                    <a:pt x="67554" y="0"/>
                    <a:pt x="72536" y="6240"/>
                    <a:pt x="76006" y="211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0"/>
            <p:cNvSpPr/>
            <p:nvPr/>
          </p:nvSpPr>
          <p:spPr>
            <a:xfrm>
              <a:off x="3991450" y="1891475"/>
              <a:ext cx="1905350" cy="1575075"/>
            </a:xfrm>
            <a:custGeom>
              <a:rect b="b" l="l" r="r" t="t"/>
              <a:pathLst>
                <a:path extrusionOk="0" fill="none" h="63003" w="76214">
                  <a:moveTo>
                    <a:pt x="0" y="63002"/>
                  </a:moveTo>
                  <a:cubicBezTo>
                    <a:pt x="1608" y="61792"/>
                    <a:pt x="16172" y="61347"/>
                    <a:pt x="21712" y="49138"/>
                  </a:cubicBezTo>
                  <a:cubicBezTo>
                    <a:pt x="27251" y="36945"/>
                    <a:pt x="33873" y="32632"/>
                    <a:pt x="43535" y="28238"/>
                  </a:cubicBezTo>
                  <a:cubicBezTo>
                    <a:pt x="53212" y="23861"/>
                    <a:pt x="51541" y="17622"/>
                    <a:pt x="59675" y="8803"/>
                  </a:cubicBezTo>
                  <a:cubicBezTo>
                    <a:pt x="67793" y="1"/>
                    <a:pt x="72664" y="6225"/>
                    <a:pt x="76213" y="200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0"/>
            <p:cNvSpPr/>
            <p:nvPr/>
          </p:nvSpPr>
          <p:spPr>
            <a:xfrm>
              <a:off x="3987475" y="1893875"/>
              <a:ext cx="1910500" cy="1586200"/>
            </a:xfrm>
            <a:custGeom>
              <a:rect b="b" l="l" r="r" t="t"/>
              <a:pathLst>
                <a:path extrusionOk="0" fill="none" h="63448" w="76420">
                  <a:moveTo>
                    <a:pt x="0" y="63447"/>
                  </a:moveTo>
                  <a:cubicBezTo>
                    <a:pt x="1544" y="62301"/>
                    <a:pt x="16427" y="61696"/>
                    <a:pt x="21950" y="49265"/>
                  </a:cubicBezTo>
                  <a:cubicBezTo>
                    <a:pt x="27490" y="36833"/>
                    <a:pt x="34191" y="32759"/>
                    <a:pt x="43901" y="28302"/>
                  </a:cubicBezTo>
                  <a:cubicBezTo>
                    <a:pt x="53610" y="23829"/>
                    <a:pt x="51827" y="17319"/>
                    <a:pt x="59929" y="8660"/>
                  </a:cubicBezTo>
                  <a:cubicBezTo>
                    <a:pt x="68047" y="0"/>
                    <a:pt x="72807" y="6208"/>
                    <a:pt x="76420" y="19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0"/>
            <p:cNvSpPr/>
            <p:nvPr/>
          </p:nvSpPr>
          <p:spPr>
            <a:xfrm>
              <a:off x="3983500" y="1896650"/>
              <a:ext cx="1916075" cy="1597350"/>
            </a:xfrm>
            <a:custGeom>
              <a:rect b="b" l="l" r="r" t="t"/>
              <a:pathLst>
                <a:path extrusionOk="0" fill="none" h="63894" w="76643">
                  <a:moveTo>
                    <a:pt x="0" y="63893"/>
                  </a:moveTo>
                  <a:cubicBezTo>
                    <a:pt x="1464" y="62811"/>
                    <a:pt x="16681" y="62015"/>
                    <a:pt x="22189" y="49361"/>
                  </a:cubicBezTo>
                  <a:cubicBezTo>
                    <a:pt x="27712" y="36691"/>
                    <a:pt x="34525" y="32886"/>
                    <a:pt x="44266" y="28350"/>
                  </a:cubicBezTo>
                  <a:cubicBezTo>
                    <a:pt x="54008" y="23797"/>
                    <a:pt x="52114" y="17001"/>
                    <a:pt x="60200" y="8501"/>
                  </a:cubicBezTo>
                  <a:cubicBezTo>
                    <a:pt x="68286" y="1"/>
                    <a:pt x="72934" y="6177"/>
                    <a:pt x="76643" y="178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0"/>
            <p:cNvSpPr/>
            <p:nvPr/>
          </p:nvSpPr>
          <p:spPr>
            <a:xfrm>
              <a:off x="3979500" y="1899050"/>
              <a:ext cx="1921275" cy="1608875"/>
            </a:xfrm>
            <a:custGeom>
              <a:rect b="b" l="l" r="r" t="t"/>
              <a:pathLst>
                <a:path extrusionOk="0" fill="none" h="64355" w="76851">
                  <a:moveTo>
                    <a:pt x="1" y="64355"/>
                  </a:moveTo>
                  <a:cubicBezTo>
                    <a:pt x="1402" y="63320"/>
                    <a:pt x="16921" y="62365"/>
                    <a:pt x="22429" y="49472"/>
                  </a:cubicBezTo>
                  <a:cubicBezTo>
                    <a:pt x="27952" y="36579"/>
                    <a:pt x="34844" y="33029"/>
                    <a:pt x="44633" y="28413"/>
                  </a:cubicBezTo>
                  <a:cubicBezTo>
                    <a:pt x="54423" y="23781"/>
                    <a:pt x="52401" y="16714"/>
                    <a:pt x="60471" y="8357"/>
                  </a:cubicBezTo>
                  <a:cubicBezTo>
                    <a:pt x="68541" y="0"/>
                    <a:pt x="73062" y="6160"/>
                    <a:pt x="76850" y="167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0"/>
            <p:cNvSpPr/>
            <p:nvPr/>
          </p:nvSpPr>
          <p:spPr>
            <a:xfrm>
              <a:off x="3975525" y="1901825"/>
              <a:ext cx="1926450" cy="1620025"/>
            </a:xfrm>
            <a:custGeom>
              <a:rect b="b" l="l" r="r" t="t"/>
              <a:pathLst>
                <a:path extrusionOk="0" fill="none" h="64801" w="77058">
                  <a:moveTo>
                    <a:pt x="1" y="64801"/>
                  </a:moveTo>
                  <a:cubicBezTo>
                    <a:pt x="1322" y="63814"/>
                    <a:pt x="17176" y="62684"/>
                    <a:pt x="22667" y="49568"/>
                  </a:cubicBezTo>
                  <a:cubicBezTo>
                    <a:pt x="28175" y="36452"/>
                    <a:pt x="35178" y="33157"/>
                    <a:pt x="44999" y="28445"/>
                  </a:cubicBezTo>
                  <a:cubicBezTo>
                    <a:pt x="54820" y="23750"/>
                    <a:pt x="52671" y="16396"/>
                    <a:pt x="60726" y="8198"/>
                  </a:cubicBezTo>
                  <a:cubicBezTo>
                    <a:pt x="68780" y="1"/>
                    <a:pt x="73205" y="6113"/>
                    <a:pt x="77057" y="156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0"/>
            <p:cNvSpPr/>
            <p:nvPr/>
          </p:nvSpPr>
          <p:spPr>
            <a:xfrm>
              <a:off x="3971550" y="1904225"/>
              <a:ext cx="1931600" cy="1631550"/>
            </a:xfrm>
            <a:custGeom>
              <a:rect b="b" l="l" r="r" t="t"/>
              <a:pathLst>
                <a:path extrusionOk="0" fill="none" h="65262" w="77264">
                  <a:moveTo>
                    <a:pt x="0" y="65262"/>
                  </a:moveTo>
                  <a:cubicBezTo>
                    <a:pt x="1258" y="64323"/>
                    <a:pt x="17414" y="63033"/>
                    <a:pt x="22906" y="49679"/>
                  </a:cubicBezTo>
                  <a:cubicBezTo>
                    <a:pt x="28413" y="36340"/>
                    <a:pt x="35496" y="33300"/>
                    <a:pt x="45365" y="28508"/>
                  </a:cubicBezTo>
                  <a:cubicBezTo>
                    <a:pt x="55218" y="23717"/>
                    <a:pt x="52958" y="16093"/>
                    <a:pt x="60996" y="8055"/>
                  </a:cubicBezTo>
                  <a:cubicBezTo>
                    <a:pt x="69034" y="0"/>
                    <a:pt x="73332" y="6097"/>
                    <a:pt x="77264" y="144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0"/>
            <p:cNvSpPr/>
            <p:nvPr/>
          </p:nvSpPr>
          <p:spPr>
            <a:xfrm>
              <a:off x="3967175" y="1906600"/>
              <a:ext cx="1937175" cy="1643100"/>
            </a:xfrm>
            <a:custGeom>
              <a:rect b="b" l="l" r="r" t="t"/>
              <a:pathLst>
                <a:path extrusionOk="0" fill="none" h="65724" w="77487">
                  <a:moveTo>
                    <a:pt x="0" y="65724"/>
                  </a:moveTo>
                  <a:cubicBezTo>
                    <a:pt x="1194" y="64832"/>
                    <a:pt x="17685" y="63384"/>
                    <a:pt x="23176" y="49806"/>
                  </a:cubicBezTo>
                  <a:cubicBezTo>
                    <a:pt x="28652" y="36229"/>
                    <a:pt x="35846" y="33443"/>
                    <a:pt x="45747" y="28573"/>
                  </a:cubicBezTo>
                  <a:cubicBezTo>
                    <a:pt x="55648" y="23702"/>
                    <a:pt x="53260" y="15791"/>
                    <a:pt x="61283" y="7896"/>
                  </a:cubicBezTo>
                  <a:cubicBezTo>
                    <a:pt x="69305" y="1"/>
                    <a:pt x="73491" y="6081"/>
                    <a:pt x="77487" y="135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0"/>
            <p:cNvSpPr/>
            <p:nvPr/>
          </p:nvSpPr>
          <p:spPr>
            <a:xfrm>
              <a:off x="3963200" y="1909400"/>
              <a:ext cx="1942350" cy="1654225"/>
            </a:xfrm>
            <a:custGeom>
              <a:rect b="b" l="l" r="r" t="t"/>
              <a:pathLst>
                <a:path extrusionOk="0" fill="none" h="66169" w="77694">
                  <a:moveTo>
                    <a:pt x="0" y="66169"/>
                  </a:moveTo>
                  <a:cubicBezTo>
                    <a:pt x="1130" y="65341"/>
                    <a:pt x="17923" y="63702"/>
                    <a:pt x="23399" y="49901"/>
                  </a:cubicBezTo>
                  <a:cubicBezTo>
                    <a:pt x="28890" y="36085"/>
                    <a:pt x="36165" y="33570"/>
                    <a:pt x="46113" y="28620"/>
                  </a:cubicBezTo>
                  <a:cubicBezTo>
                    <a:pt x="56046" y="23669"/>
                    <a:pt x="53531" y="15488"/>
                    <a:pt x="61537" y="7736"/>
                  </a:cubicBezTo>
                  <a:cubicBezTo>
                    <a:pt x="69544" y="0"/>
                    <a:pt x="73618" y="6049"/>
                    <a:pt x="77693" y="122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0"/>
            <p:cNvSpPr/>
            <p:nvPr/>
          </p:nvSpPr>
          <p:spPr>
            <a:xfrm>
              <a:off x="3959225" y="1911775"/>
              <a:ext cx="1947525" cy="1665800"/>
            </a:xfrm>
            <a:custGeom>
              <a:rect b="b" l="l" r="r" t="t"/>
              <a:pathLst>
                <a:path extrusionOk="0" fill="none" h="66632" w="77901">
                  <a:moveTo>
                    <a:pt x="0" y="66631"/>
                  </a:moveTo>
                  <a:cubicBezTo>
                    <a:pt x="1051" y="65851"/>
                    <a:pt x="18178" y="64052"/>
                    <a:pt x="23653" y="50013"/>
                  </a:cubicBezTo>
                  <a:cubicBezTo>
                    <a:pt x="29113" y="35974"/>
                    <a:pt x="36483" y="33714"/>
                    <a:pt x="46463" y="28684"/>
                  </a:cubicBezTo>
                  <a:cubicBezTo>
                    <a:pt x="56443" y="23654"/>
                    <a:pt x="53817" y="15186"/>
                    <a:pt x="61807" y="7593"/>
                  </a:cubicBezTo>
                  <a:cubicBezTo>
                    <a:pt x="69798" y="1"/>
                    <a:pt x="73761" y="6033"/>
                    <a:pt x="77900" y="111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0"/>
            <p:cNvSpPr/>
            <p:nvPr/>
          </p:nvSpPr>
          <p:spPr>
            <a:xfrm>
              <a:off x="3955225" y="1914175"/>
              <a:ext cx="1952700" cy="1677325"/>
            </a:xfrm>
            <a:custGeom>
              <a:rect b="b" l="l" r="r" t="t"/>
              <a:pathLst>
                <a:path extrusionOk="0" fill="none" h="67093" w="78108">
                  <a:moveTo>
                    <a:pt x="1" y="67092"/>
                  </a:moveTo>
                  <a:cubicBezTo>
                    <a:pt x="988" y="66360"/>
                    <a:pt x="18433" y="64386"/>
                    <a:pt x="23893" y="50124"/>
                  </a:cubicBezTo>
                  <a:cubicBezTo>
                    <a:pt x="29337" y="35862"/>
                    <a:pt x="36818" y="33857"/>
                    <a:pt x="46830" y="28747"/>
                  </a:cubicBezTo>
                  <a:cubicBezTo>
                    <a:pt x="56858" y="23622"/>
                    <a:pt x="54104" y="14883"/>
                    <a:pt x="62079" y="7450"/>
                  </a:cubicBezTo>
                  <a:cubicBezTo>
                    <a:pt x="70038" y="0"/>
                    <a:pt x="73890" y="6017"/>
                    <a:pt x="78108" y="1019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0"/>
            <p:cNvSpPr/>
            <p:nvPr/>
          </p:nvSpPr>
          <p:spPr>
            <a:xfrm>
              <a:off x="3951250" y="1916950"/>
              <a:ext cx="1957875" cy="1688475"/>
            </a:xfrm>
            <a:custGeom>
              <a:rect b="b" l="l" r="r" t="t"/>
              <a:pathLst>
                <a:path extrusionOk="0" fill="none" h="67539" w="78315">
                  <a:moveTo>
                    <a:pt x="1" y="67538"/>
                  </a:moveTo>
                  <a:cubicBezTo>
                    <a:pt x="908" y="66854"/>
                    <a:pt x="18672" y="64721"/>
                    <a:pt x="24132" y="50220"/>
                  </a:cubicBezTo>
                  <a:cubicBezTo>
                    <a:pt x="29575" y="35735"/>
                    <a:pt x="37136" y="33984"/>
                    <a:pt x="47196" y="28779"/>
                  </a:cubicBezTo>
                  <a:cubicBezTo>
                    <a:pt x="57256" y="23590"/>
                    <a:pt x="54391" y="14581"/>
                    <a:pt x="62333" y="7291"/>
                  </a:cubicBezTo>
                  <a:cubicBezTo>
                    <a:pt x="70292" y="1"/>
                    <a:pt x="74017" y="5986"/>
                    <a:pt x="78315" y="892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0"/>
            <p:cNvSpPr/>
            <p:nvPr/>
          </p:nvSpPr>
          <p:spPr>
            <a:xfrm>
              <a:off x="3947275" y="1919350"/>
              <a:ext cx="1963050" cy="1700000"/>
            </a:xfrm>
            <a:custGeom>
              <a:rect b="b" l="l" r="r" t="t"/>
              <a:pathLst>
                <a:path extrusionOk="0" fill="none" h="68000" w="78522">
                  <a:moveTo>
                    <a:pt x="1" y="67999"/>
                  </a:moveTo>
                  <a:cubicBezTo>
                    <a:pt x="844" y="67363"/>
                    <a:pt x="18926" y="65071"/>
                    <a:pt x="24370" y="50331"/>
                  </a:cubicBezTo>
                  <a:cubicBezTo>
                    <a:pt x="29798" y="35607"/>
                    <a:pt x="37470" y="34127"/>
                    <a:pt x="47562" y="28843"/>
                  </a:cubicBezTo>
                  <a:cubicBezTo>
                    <a:pt x="57654" y="23574"/>
                    <a:pt x="54661" y="14278"/>
                    <a:pt x="62604" y="7131"/>
                  </a:cubicBezTo>
                  <a:cubicBezTo>
                    <a:pt x="70531" y="0"/>
                    <a:pt x="74160" y="5953"/>
                    <a:pt x="78521" y="78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0"/>
            <p:cNvSpPr/>
            <p:nvPr/>
          </p:nvSpPr>
          <p:spPr>
            <a:xfrm>
              <a:off x="3943300" y="1921725"/>
              <a:ext cx="1968225" cy="1711150"/>
            </a:xfrm>
            <a:custGeom>
              <a:rect b="b" l="l" r="r" t="t"/>
              <a:pathLst>
                <a:path extrusionOk="0" fill="none" h="68446" w="78729">
                  <a:moveTo>
                    <a:pt x="0" y="68446"/>
                  </a:moveTo>
                  <a:cubicBezTo>
                    <a:pt x="764" y="67873"/>
                    <a:pt x="19165" y="65405"/>
                    <a:pt x="24609" y="50459"/>
                  </a:cubicBezTo>
                  <a:cubicBezTo>
                    <a:pt x="30037" y="35497"/>
                    <a:pt x="37788" y="34271"/>
                    <a:pt x="47928" y="28907"/>
                  </a:cubicBezTo>
                  <a:cubicBezTo>
                    <a:pt x="58067" y="23558"/>
                    <a:pt x="54947" y="13976"/>
                    <a:pt x="62858" y="6988"/>
                  </a:cubicBezTo>
                  <a:cubicBezTo>
                    <a:pt x="70785" y="1"/>
                    <a:pt x="74287" y="5938"/>
                    <a:pt x="78728" y="685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0"/>
            <p:cNvSpPr/>
            <p:nvPr/>
          </p:nvSpPr>
          <p:spPr>
            <a:xfrm>
              <a:off x="3939325" y="1924525"/>
              <a:ext cx="1973375" cy="1722275"/>
            </a:xfrm>
            <a:custGeom>
              <a:rect b="b" l="l" r="r" t="t"/>
              <a:pathLst>
                <a:path extrusionOk="0" fill="none" h="68891" w="78935">
                  <a:moveTo>
                    <a:pt x="0" y="68891"/>
                  </a:moveTo>
                  <a:cubicBezTo>
                    <a:pt x="701" y="68381"/>
                    <a:pt x="19419" y="65739"/>
                    <a:pt x="24847" y="50554"/>
                  </a:cubicBezTo>
                  <a:cubicBezTo>
                    <a:pt x="30259" y="35369"/>
                    <a:pt x="38122" y="34382"/>
                    <a:pt x="48294" y="28954"/>
                  </a:cubicBezTo>
                  <a:cubicBezTo>
                    <a:pt x="58465" y="23510"/>
                    <a:pt x="55234" y="13657"/>
                    <a:pt x="63129" y="6829"/>
                  </a:cubicBezTo>
                  <a:cubicBezTo>
                    <a:pt x="71040" y="0"/>
                    <a:pt x="74430" y="5905"/>
                    <a:pt x="78935" y="557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0"/>
            <p:cNvSpPr/>
            <p:nvPr/>
          </p:nvSpPr>
          <p:spPr>
            <a:xfrm>
              <a:off x="3935350" y="1926900"/>
              <a:ext cx="1978550" cy="1733825"/>
            </a:xfrm>
            <a:custGeom>
              <a:rect b="b" l="l" r="r" t="t"/>
              <a:pathLst>
                <a:path extrusionOk="0" fill="none" h="69353" w="79142">
                  <a:moveTo>
                    <a:pt x="0" y="69353"/>
                  </a:moveTo>
                  <a:cubicBezTo>
                    <a:pt x="621" y="68891"/>
                    <a:pt x="19674" y="66074"/>
                    <a:pt x="25086" y="50666"/>
                  </a:cubicBezTo>
                  <a:cubicBezTo>
                    <a:pt x="30498" y="35258"/>
                    <a:pt x="38441" y="34526"/>
                    <a:pt x="48660" y="29018"/>
                  </a:cubicBezTo>
                  <a:cubicBezTo>
                    <a:pt x="58863" y="23495"/>
                    <a:pt x="55504" y="13371"/>
                    <a:pt x="63399" y="6686"/>
                  </a:cubicBezTo>
                  <a:cubicBezTo>
                    <a:pt x="71278" y="1"/>
                    <a:pt x="74557" y="5890"/>
                    <a:pt x="79142" y="446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0"/>
            <p:cNvSpPr/>
            <p:nvPr/>
          </p:nvSpPr>
          <p:spPr>
            <a:xfrm>
              <a:off x="3931350" y="1929700"/>
              <a:ext cx="1984150" cy="1744950"/>
            </a:xfrm>
            <a:custGeom>
              <a:rect b="b" l="l" r="r" t="t"/>
              <a:pathLst>
                <a:path extrusionOk="0" fill="none" h="69798" w="79366">
                  <a:moveTo>
                    <a:pt x="1" y="69798"/>
                  </a:moveTo>
                  <a:cubicBezTo>
                    <a:pt x="558" y="69384"/>
                    <a:pt x="19914" y="66408"/>
                    <a:pt x="25325" y="50761"/>
                  </a:cubicBezTo>
                  <a:cubicBezTo>
                    <a:pt x="30722" y="35114"/>
                    <a:pt x="38760" y="34652"/>
                    <a:pt x="49011" y="29065"/>
                  </a:cubicBezTo>
                  <a:cubicBezTo>
                    <a:pt x="59261" y="23462"/>
                    <a:pt x="55791" y="13052"/>
                    <a:pt x="63655" y="6526"/>
                  </a:cubicBezTo>
                  <a:cubicBezTo>
                    <a:pt x="71534" y="0"/>
                    <a:pt x="74701" y="5858"/>
                    <a:pt x="79365" y="334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0"/>
            <p:cNvSpPr/>
            <p:nvPr/>
          </p:nvSpPr>
          <p:spPr>
            <a:xfrm>
              <a:off x="3926975" y="1932075"/>
              <a:ext cx="1989700" cy="1756525"/>
            </a:xfrm>
            <a:custGeom>
              <a:rect b="b" l="l" r="r" t="t"/>
              <a:pathLst>
                <a:path extrusionOk="0" fill="none" h="70261" w="79588">
                  <a:moveTo>
                    <a:pt x="1" y="70260"/>
                  </a:moveTo>
                  <a:cubicBezTo>
                    <a:pt x="494" y="69894"/>
                    <a:pt x="20184" y="66758"/>
                    <a:pt x="25580" y="50873"/>
                  </a:cubicBezTo>
                  <a:cubicBezTo>
                    <a:pt x="30960" y="35003"/>
                    <a:pt x="39110" y="34796"/>
                    <a:pt x="49393" y="29114"/>
                  </a:cubicBezTo>
                  <a:cubicBezTo>
                    <a:pt x="59691" y="23447"/>
                    <a:pt x="56094" y="12750"/>
                    <a:pt x="63941" y="6383"/>
                  </a:cubicBezTo>
                  <a:cubicBezTo>
                    <a:pt x="71788" y="1"/>
                    <a:pt x="74845" y="5842"/>
                    <a:pt x="79588" y="223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0"/>
            <p:cNvSpPr/>
            <p:nvPr/>
          </p:nvSpPr>
          <p:spPr>
            <a:xfrm>
              <a:off x="3923000" y="1934475"/>
              <a:ext cx="1994875" cy="1768050"/>
            </a:xfrm>
            <a:custGeom>
              <a:rect b="b" l="l" r="r" t="t"/>
              <a:pathLst>
                <a:path extrusionOk="0" fill="none" h="70722" w="79795">
                  <a:moveTo>
                    <a:pt x="1" y="70721"/>
                  </a:moveTo>
                  <a:cubicBezTo>
                    <a:pt x="430" y="70403"/>
                    <a:pt x="20423" y="67092"/>
                    <a:pt x="25819" y="50999"/>
                  </a:cubicBezTo>
                  <a:cubicBezTo>
                    <a:pt x="31199" y="34891"/>
                    <a:pt x="39428" y="34939"/>
                    <a:pt x="49759" y="29177"/>
                  </a:cubicBezTo>
                  <a:cubicBezTo>
                    <a:pt x="60089" y="23415"/>
                    <a:pt x="56380" y="12463"/>
                    <a:pt x="64212" y="6224"/>
                  </a:cubicBezTo>
                  <a:cubicBezTo>
                    <a:pt x="72043" y="0"/>
                    <a:pt x="74972" y="5826"/>
                    <a:pt x="79795" y="11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0"/>
            <p:cNvSpPr/>
            <p:nvPr/>
          </p:nvSpPr>
          <p:spPr>
            <a:xfrm>
              <a:off x="3919025" y="1937250"/>
              <a:ext cx="2000050" cy="1779200"/>
            </a:xfrm>
            <a:custGeom>
              <a:rect b="b" l="l" r="r" t="t"/>
              <a:pathLst>
                <a:path extrusionOk="0" fill="none" h="71168" w="80002">
                  <a:moveTo>
                    <a:pt x="0" y="71167"/>
                  </a:moveTo>
                  <a:cubicBezTo>
                    <a:pt x="351" y="70913"/>
                    <a:pt x="20677" y="67427"/>
                    <a:pt x="26057" y="51095"/>
                  </a:cubicBezTo>
                  <a:cubicBezTo>
                    <a:pt x="31421" y="34764"/>
                    <a:pt x="39762" y="35067"/>
                    <a:pt x="50124" y="29225"/>
                  </a:cubicBezTo>
                  <a:cubicBezTo>
                    <a:pt x="60487" y="23383"/>
                    <a:pt x="56651" y="12145"/>
                    <a:pt x="64466" y="6065"/>
                  </a:cubicBezTo>
                  <a:cubicBezTo>
                    <a:pt x="72297" y="0"/>
                    <a:pt x="75115" y="5779"/>
                    <a:pt x="80001" y="0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0"/>
            <p:cNvSpPr/>
            <p:nvPr/>
          </p:nvSpPr>
          <p:spPr>
            <a:xfrm>
              <a:off x="3915050" y="1936850"/>
              <a:ext cx="2005225" cy="1793525"/>
            </a:xfrm>
            <a:custGeom>
              <a:rect b="b" l="l" r="r" t="t"/>
              <a:pathLst>
                <a:path extrusionOk="0" fill="none" h="71741" w="80209">
                  <a:moveTo>
                    <a:pt x="0" y="71740"/>
                  </a:moveTo>
                  <a:cubicBezTo>
                    <a:pt x="287" y="71533"/>
                    <a:pt x="20916" y="67872"/>
                    <a:pt x="26296" y="51318"/>
                  </a:cubicBezTo>
                  <a:cubicBezTo>
                    <a:pt x="31660" y="34748"/>
                    <a:pt x="40080" y="35321"/>
                    <a:pt x="50490" y="29400"/>
                  </a:cubicBezTo>
                  <a:cubicBezTo>
                    <a:pt x="60900" y="23479"/>
                    <a:pt x="56937" y="11955"/>
                    <a:pt x="64736" y="6033"/>
                  </a:cubicBezTo>
                  <a:cubicBezTo>
                    <a:pt x="72536" y="112"/>
                    <a:pt x="75242" y="5874"/>
                    <a:pt x="80208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0"/>
            <p:cNvSpPr/>
            <p:nvPr/>
          </p:nvSpPr>
          <p:spPr>
            <a:xfrm>
              <a:off x="3911075" y="1936850"/>
              <a:ext cx="2010375" cy="1807450"/>
            </a:xfrm>
            <a:custGeom>
              <a:rect b="b" l="l" r="r" t="t"/>
              <a:pathLst>
                <a:path extrusionOk="0" fill="none" h="72298" w="80415">
                  <a:moveTo>
                    <a:pt x="0" y="72297"/>
                  </a:moveTo>
                  <a:cubicBezTo>
                    <a:pt x="207" y="72138"/>
                    <a:pt x="21170" y="68318"/>
                    <a:pt x="26534" y="51525"/>
                  </a:cubicBezTo>
                  <a:cubicBezTo>
                    <a:pt x="31883" y="34732"/>
                    <a:pt x="40399" y="35560"/>
                    <a:pt x="50856" y="29559"/>
                  </a:cubicBezTo>
                  <a:cubicBezTo>
                    <a:pt x="61298" y="23558"/>
                    <a:pt x="57223" y="11764"/>
                    <a:pt x="65007" y="5986"/>
                  </a:cubicBezTo>
                  <a:cubicBezTo>
                    <a:pt x="72791" y="207"/>
                    <a:pt x="75385" y="5954"/>
                    <a:pt x="80415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0"/>
            <p:cNvSpPr/>
            <p:nvPr/>
          </p:nvSpPr>
          <p:spPr>
            <a:xfrm>
              <a:off x="3907075" y="1936450"/>
              <a:ext cx="2015575" cy="1821775"/>
            </a:xfrm>
            <a:custGeom>
              <a:rect b="b" l="l" r="r" t="t"/>
              <a:pathLst>
                <a:path extrusionOk="0" fill="none" h="72871" w="80623">
                  <a:moveTo>
                    <a:pt x="1" y="72871"/>
                  </a:moveTo>
                  <a:cubicBezTo>
                    <a:pt x="144" y="72759"/>
                    <a:pt x="21426" y="68764"/>
                    <a:pt x="26774" y="51748"/>
                  </a:cubicBezTo>
                  <a:cubicBezTo>
                    <a:pt x="32122" y="34732"/>
                    <a:pt x="40734" y="35815"/>
                    <a:pt x="51223" y="29734"/>
                  </a:cubicBezTo>
                  <a:cubicBezTo>
                    <a:pt x="61697" y="23638"/>
                    <a:pt x="57495" y="11573"/>
                    <a:pt x="65262" y="5954"/>
                  </a:cubicBezTo>
                  <a:cubicBezTo>
                    <a:pt x="73030" y="335"/>
                    <a:pt x="75513" y="6049"/>
                    <a:pt x="80623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0"/>
            <p:cNvSpPr/>
            <p:nvPr/>
          </p:nvSpPr>
          <p:spPr>
            <a:xfrm>
              <a:off x="3903100" y="1936050"/>
              <a:ext cx="2020750" cy="1836100"/>
            </a:xfrm>
            <a:custGeom>
              <a:rect b="b" l="l" r="r" t="t"/>
              <a:pathLst>
                <a:path extrusionOk="0" fill="none" h="73444" w="80830">
                  <a:moveTo>
                    <a:pt x="1" y="73444"/>
                  </a:moveTo>
                  <a:cubicBezTo>
                    <a:pt x="64" y="73380"/>
                    <a:pt x="21664" y="69226"/>
                    <a:pt x="27013" y="51971"/>
                  </a:cubicBezTo>
                  <a:cubicBezTo>
                    <a:pt x="32345" y="34733"/>
                    <a:pt x="41052" y="36070"/>
                    <a:pt x="51573" y="29910"/>
                  </a:cubicBezTo>
                  <a:cubicBezTo>
                    <a:pt x="62111" y="23734"/>
                    <a:pt x="57781" y="11382"/>
                    <a:pt x="65533" y="5922"/>
                  </a:cubicBezTo>
                  <a:cubicBezTo>
                    <a:pt x="73285" y="446"/>
                    <a:pt x="75656" y="6145"/>
                    <a:pt x="80829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0"/>
            <p:cNvSpPr/>
            <p:nvPr/>
          </p:nvSpPr>
          <p:spPr>
            <a:xfrm>
              <a:off x="3899125" y="1936050"/>
              <a:ext cx="2025925" cy="1849625"/>
            </a:xfrm>
            <a:custGeom>
              <a:rect b="b" l="l" r="r" t="t"/>
              <a:pathLst>
                <a:path extrusionOk="0" fill="none" h="73985" w="81037">
                  <a:moveTo>
                    <a:pt x="1" y="73985"/>
                  </a:moveTo>
                  <a:cubicBezTo>
                    <a:pt x="1" y="73985"/>
                    <a:pt x="21919" y="69671"/>
                    <a:pt x="27251" y="52194"/>
                  </a:cubicBezTo>
                  <a:cubicBezTo>
                    <a:pt x="32568" y="34717"/>
                    <a:pt x="41386" y="36308"/>
                    <a:pt x="51939" y="30053"/>
                  </a:cubicBezTo>
                  <a:cubicBezTo>
                    <a:pt x="62508" y="23813"/>
                    <a:pt x="58067" y="11175"/>
                    <a:pt x="65803" y="5858"/>
                  </a:cubicBezTo>
                  <a:cubicBezTo>
                    <a:pt x="73523" y="558"/>
                    <a:pt x="75783" y="6224"/>
                    <a:pt x="81036" y="1"/>
                  </a:cubicBezTo>
                </a:path>
              </a:pathLst>
            </a:custGeom>
            <a:noFill/>
            <a:ln cap="flat" cmpd="sng" w="2000">
              <a:solidFill>
                <a:schemeClr val="dk1"/>
              </a:solidFill>
              <a:prstDash val="solid"/>
              <a:miter lim="1591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10"/>
          <p:cNvSpPr/>
          <p:nvPr/>
        </p:nvSpPr>
        <p:spPr>
          <a:xfrm flipH="1" rot="-3276286">
            <a:off x="3000563" y="648893"/>
            <a:ext cx="7160311" cy="8826177"/>
          </a:xfrm>
          <a:custGeom>
            <a:rect b="b" l="l" r="r" t="t"/>
            <a:pathLst>
              <a:path extrusionOk="0" h="68923" w="62891">
                <a:moveTo>
                  <a:pt x="62890" y="0"/>
                </a:moveTo>
                <a:cubicBezTo>
                  <a:pt x="28158" y="0"/>
                  <a:pt x="0" y="28158"/>
                  <a:pt x="0" y="62906"/>
                </a:cubicBezTo>
                <a:lnTo>
                  <a:pt x="0" y="62906"/>
                </a:lnTo>
                <a:lnTo>
                  <a:pt x="0" y="68922"/>
                </a:lnTo>
                <a:cubicBezTo>
                  <a:pt x="0" y="34191"/>
                  <a:pt x="28158" y="6017"/>
                  <a:pt x="62890" y="6017"/>
                </a:cubicBezTo>
                <a:lnTo>
                  <a:pt x="62890" y="6017"/>
                </a:lnTo>
                <a:lnTo>
                  <a:pt x="62890" y="6017"/>
                </a:lnTo>
                <a:lnTo>
                  <a:pt x="62890" y="0"/>
                </a:lnTo>
                <a:close/>
              </a:path>
            </a:pathLst>
          </a:custGeom>
          <a:solidFill>
            <a:srgbClr val="FF88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10"/>
          <p:cNvGrpSpPr/>
          <p:nvPr/>
        </p:nvGrpSpPr>
        <p:grpSpPr>
          <a:xfrm flipH="1">
            <a:off x="7566146" y="827450"/>
            <a:ext cx="1111500" cy="455200"/>
            <a:chOff x="5376300" y="458600"/>
            <a:chExt cx="1111500" cy="455200"/>
          </a:xfrm>
        </p:grpSpPr>
        <p:sp>
          <p:nvSpPr>
            <p:cNvPr id="1416" name="Google Shape;1416;p10"/>
            <p:cNvSpPr/>
            <p:nvPr/>
          </p:nvSpPr>
          <p:spPr>
            <a:xfrm>
              <a:off x="5376300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0"/>
            <p:cNvSpPr/>
            <p:nvPr/>
          </p:nvSpPr>
          <p:spPr>
            <a:xfrm>
              <a:off x="5637375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0"/>
            <p:cNvSpPr/>
            <p:nvPr/>
          </p:nvSpPr>
          <p:spPr>
            <a:xfrm>
              <a:off x="5898450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0"/>
            <p:cNvSpPr/>
            <p:nvPr/>
          </p:nvSpPr>
          <p:spPr>
            <a:xfrm>
              <a:off x="6159525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0"/>
            <p:cNvSpPr/>
            <p:nvPr/>
          </p:nvSpPr>
          <p:spPr>
            <a:xfrm>
              <a:off x="6420600" y="4586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0"/>
            <p:cNvSpPr/>
            <p:nvPr/>
          </p:nvSpPr>
          <p:spPr>
            <a:xfrm>
              <a:off x="5376300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0"/>
            <p:cNvSpPr/>
            <p:nvPr/>
          </p:nvSpPr>
          <p:spPr>
            <a:xfrm>
              <a:off x="5637375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0"/>
            <p:cNvSpPr/>
            <p:nvPr/>
          </p:nvSpPr>
          <p:spPr>
            <a:xfrm>
              <a:off x="5898450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0"/>
            <p:cNvSpPr/>
            <p:nvPr/>
          </p:nvSpPr>
          <p:spPr>
            <a:xfrm>
              <a:off x="6159525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0"/>
            <p:cNvSpPr/>
            <p:nvPr/>
          </p:nvSpPr>
          <p:spPr>
            <a:xfrm>
              <a:off x="6420600" y="65275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0"/>
            <p:cNvSpPr/>
            <p:nvPr/>
          </p:nvSpPr>
          <p:spPr>
            <a:xfrm>
              <a:off x="5376300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0"/>
            <p:cNvSpPr/>
            <p:nvPr/>
          </p:nvSpPr>
          <p:spPr>
            <a:xfrm>
              <a:off x="5637375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0"/>
            <p:cNvSpPr/>
            <p:nvPr/>
          </p:nvSpPr>
          <p:spPr>
            <a:xfrm>
              <a:off x="5898450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0"/>
            <p:cNvSpPr/>
            <p:nvPr/>
          </p:nvSpPr>
          <p:spPr>
            <a:xfrm>
              <a:off x="6159525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0"/>
            <p:cNvSpPr/>
            <p:nvPr/>
          </p:nvSpPr>
          <p:spPr>
            <a:xfrm>
              <a:off x="6420600" y="846900"/>
              <a:ext cx="67200" cy="6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1" name="Google Shape;1431;p10"/>
          <p:cNvGrpSpPr/>
          <p:nvPr/>
        </p:nvGrpSpPr>
        <p:grpSpPr>
          <a:xfrm flipH="1">
            <a:off x="3218130" y="310975"/>
            <a:ext cx="1608595" cy="268099"/>
            <a:chOff x="684450" y="451550"/>
            <a:chExt cx="3132000" cy="522000"/>
          </a:xfrm>
        </p:grpSpPr>
        <p:sp>
          <p:nvSpPr>
            <p:cNvPr id="1432" name="Google Shape;1432;p10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0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0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0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0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0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0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0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0"/>
          <p:cNvGrpSpPr/>
          <p:nvPr/>
        </p:nvGrpSpPr>
        <p:grpSpPr>
          <a:xfrm flipH="1">
            <a:off x="709811" y="3696675"/>
            <a:ext cx="529200" cy="529200"/>
            <a:chOff x="797275" y="458600"/>
            <a:chExt cx="529200" cy="529200"/>
          </a:xfrm>
        </p:grpSpPr>
        <p:sp>
          <p:nvSpPr>
            <p:cNvPr id="1446" name="Google Shape;1446;p10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0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Black"/>
              <a:buNone/>
              <a:defRPr sz="3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●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●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●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p32"/>
          <p:cNvSpPr txBox="1"/>
          <p:nvPr>
            <p:ph type="ctrTitle"/>
          </p:nvPr>
        </p:nvSpPr>
        <p:spPr>
          <a:xfrm flipH="1">
            <a:off x="709800" y="1964188"/>
            <a:ext cx="3594000" cy="14175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RaceCraft Prodigy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Winner Predictor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32"/>
          <p:cNvSpPr txBox="1"/>
          <p:nvPr/>
        </p:nvSpPr>
        <p:spPr>
          <a:xfrm flipH="1">
            <a:off x="774925" y="3381700"/>
            <a:ext cx="35325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Luna Dana, Idriss Kadiri, Raphael Barthes, Jacob Grayzel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09" name="Google Shape;3909;p32"/>
          <p:cNvGrpSpPr/>
          <p:nvPr/>
        </p:nvGrpSpPr>
        <p:grpSpPr>
          <a:xfrm>
            <a:off x="709800" y="4234425"/>
            <a:ext cx="529200" cy="529200"/>
            <a:chOff x="797275" y="458600"/>
            <a:chExt cx="529200" cy="529200"/>
          </a:xfrm>
        </p:grpSpPr>
        <p:sp>
          <p:nvSpPr>
            <p:cNvPr id="3910" name="Google Shape;3910;p32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32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2" name="Google Shape;3912;p32"/>
          <p:cNvGrpSpPr/>
          <p:nvPr/>
        </p:nvGrpSpPr>
        <p:grpSpPr>
          <a:xfrm>
            <a:off x="7322700" y="217425"/>
            <a:ext cx="1111500" cy="455200"/>
            <a:chOff x="5376300" y="458600"/>
            <a:chExt cx="1111500" cy="455200"/>
          </a:xfrm>
        </p:grpSpPr>
        <p:sp>
          <p:nvSpPr>
            <p:cNvPr id="3913" name="Google Shape;3913;p32"/>
            <p:cNvSpPr/>
            <p:nvPr/>
          </p:nvSpPr>
          <p:spPr>
            <a:xfrm>
              <a:off x="53763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2"/>
            <p:cNvSpPr/>
            <p:nvPr/>
          </p:nvSpPr>
          <p:spPr>
            <a:xfrm>
              <a:off x="563737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2"/>
            <p:cNvSpPr/>
            <p:nvPr/>
          </p:nvSpPr>
          <p:spPr>
            <a:xfrm>
              <a:off x="589845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2"/>
            <p:cNvSpPr/>
            <p:nvPr/>
          </p:nvSpPr>
          <p:spPr>
            <a:xfrm>
              <a:off x="615952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2"/>
            <p:cNvSpPr/>
            <p:nvPr/>
          </p:nvSpPr>
          <p:spPr>
            <a:xfrm>
              <a:off x="64206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2"/>
            <p:cNvSpPr/>
            <p:nvPr/>
          </p:nvSpPr>
          <p:spPr>
            <a:xfrm>
              <a:off x="53763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2"/>
            <p:cNvSpPr/>
            <p:nvPr/>
          </p:nvSpPr>
          <p:spPr>
            <a:xfrm>
              <a:off x="563737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2"/>
            <p:cNvSpPr/>
            <p:nvPr/>
          </p:nvSpPr>
          <p:spPr>
            <a:xfrm>
              <a:off x="589845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2"/>
            <p:cNvSpPr/>
            <p:nvPr/>
          </p:nvSpPr>
          <p:spPr>
            <a:xfrm>
              <a:off x="615952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2"/>
            <p:cNvSpPr/>
            <p:nvPr/>
          </p:nvSpPr>
          <p:spPr>
            <a:xfrm>
              <a:off x="64206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2"/>
            <p:cNvSpPr/>
            <p:nvPr/>
          </p:nvSpPr>
          <p:spPr>
            <a:xfrm>
              <a:off x="53763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2"/>
            <p:cNvSpPr/>
            <p:nvPr/>
          </p:nvSpPr>
          <p:spPr>
            <a:xfrm>
              <a:off x="563737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2"/>
            <p:cNvSpPr/>
            <p:nvPr/>
          </p:nvSpPr>
          <p:spPr>
            <a:xfrm>
              <a:off x="589845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2"/>
            <p:cNvSpPr/>
            <p:nvPr/>
          </p:nvSpPr>
          <p:spPr>
            <a:xfrm>
              <a:off x="615952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2"/>
            <p:cNvSpPr/>
            <p:nvPr/>
          </p:nvSpPr>
          <p:spPr>
            <a:xfrm>
              <a:off x="64206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8" name="Google Shape;3928;p32"/>
          <p:cNvGrpSpPr/>
          <p:nvPr/>
        </p:nvGrpSpPr>
        <p:grpSpPr>
          <a:xfrm>
            <a:off x="8227333" y="4057894"/>
            <a:ext cx="413727" cy="404869"/>
            <a:chOff x="5573871" y="1447369"/>
            <a:chExt cx="413727" cy="404869"/>
          </a:xfrm>
        </p:grpSpPr>
        <p:grpSp>
          <p:nvGrpSpPr>
            <p:cNvPr id="3929" name="Google Shape;3929;p32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3930" name="Google Shape;3930;p32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1" name="Google Shape;3931;p32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32" name="Google Shape;3932;p32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3933" name="Google Shape;3933;p32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4" name="Google Shape;3934;p32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35" name="Google Shape;3935;p32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3936" name="Google Shape;3936;p32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7" name="Google Shape;3937;p32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938" name="Google Shape;3938;p32"/>
          <p:cNvGrpSpPr/>
          <p:nvPr/>
        </p:nvGrpSpPr>
        <p:grpSpPr>
          <a:xfrm>
            <a:off x="3767699" y="4569574"/>
            <a:ext cx="1608595" cy="268099"/>
            <a:chOff x="684450" y="451550"/>
            <a:chExt cx="3132000" cy="522000"/>
          </a:xfrm>
        </p:grpSpPr>
        <p:sp>
          <p:nvSpPr>
            <p:cNvPr id="3939" name="Google Shape;3939;p32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2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2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2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2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2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2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2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2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2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2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2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2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2" name="Google Shape;3952;p32"/>
          <p:cNvGrpSpPr/>
          <p:nvPr/>
        </p:nvGrpSpPr>
        <p:grpSpPr>
          <a:xfrm>
            <a:off x="402224" y="552150"/>
            <a:ext cx="1608595" cy="268099"/>
            <a:chOff x="684450" y="451550"/>
            <a:chExt cx="3132000" cy="522000"/>
          </a:xfrm>
        </p:grpSpPr>
        <p:sp>
          <p:nvSpPr>
            <p:cNvPr id="3953" name="Google Shape;3953;p32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2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2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2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2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2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2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2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2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2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2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2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2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6" name="Google Shape;3966;p32"/>
          <p:cNvGrpSpPr/>
          <p:nvPr/>
        </p:nvGrpSpPr>
        <p:grpSpPr>
          <a:xfrm>
            <a:off x="7892078" y="2408209"/>
            <a:ext cx="682500" cy="681900"/>
            <a:chOff x="8134353" y="2956609"/>
            <a:chExt cx="682500" cy="681900"/>
          </a:xfrm>
        </p:grpSpPr>
        <p:sp>
          <p:nvSpPr>
            <p:cNvPr id="3967" name="Google Shape;3967;p32"/>
            <p:cNvSpPr/>
            <p:nvPr/>
          </p:nvSpPr>
          <p:spPr>
            <a:xfrm rot="-3600189">
              <a:off x="8099023" y="3267920"/>
              <a:ext cx="753072" cy="59277"/>
            </a:xfrm>
            <a:prstGeom prst="ellipse">
              <a:avLst/>
            </a:pr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2"/>
            <p:cNvSpPr/>
            <p:nvPr/>
          </p:nvSpPr>
          <p:spPr>
            <a:xfrm rot="1794884">
              <a:off x="8099032" y="3267843"/>
              <a:ext cx="753142" cy="59277"/>
            </a:xfrm>
            <a:prstGeom prst="ellipse">
              <a:avLst/>
            </a:pr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9" name="Google Shape;3969;p32"/>
          <p:cNvGrpSpPr/>
          <p:nvPr/>
        </p:nvGrpSpPr>
        <p:grpSpPr>
          <a:xfrm>
            <a:off x="5547653" y="672634"/>
            <a:ext cx="682500" cy="681900"/>
            <a:chOff x="8134353" y="2956609"/>
            <a:chExt cx="682500" cy="681900"/>
          </a:xfrm>
        </p:grpSpPr>
        <p:sp>
          <p:nvSpPr>
            <p:cNvPr id="3970" name="Google Shape;3970;p32"/>
            <p:cNvSpPr/>
            <p:nvPr/>
          </p:nvSpPr>
          <p:spPr>
            <a:xfrm rot="-3600189">
              <a:off x="8099023" y="3267920"/>
              <a:ext cx="753072" cy="59277"/>
            </a:xfrm>
            <a:prstGeom prst="ellipse">
              <a:avLst/>
            </a:pr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2"/>
            <p:cNvSpPr/>
            <p:nvPr/>
          </p:nvSpPr>
          <p:spPr>
            <a:xfrm rot="1794884">
              <a:off x="8099032" y="3267843"/>
              <a:ext cx="753142" cy="59277"/>
            </a:xfrm>
            <a:prstGeom prst="ellipse">
              <a:avLst/>
            </a:pr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2" name="Google Shape;3972;p32"/>
          <p:cNvGrpSpPr/>
          <p:nvPr/>
        </p:nvGrpSpPr>
        <p:grpSpPr>
          <a:xfrm>
            <a:off x="4363000" y="2216600"/>
            <a:ext cx="1221300" cy="570400"/>
            <a:chOff x="670175" y="3809850"/>
            <a:chExt cx="1221300" cy="570400"/>
          </a:xfrm>
        </p:grpSpPr>
        <p:cxnSp>
          <p:nvCxnSpPr>
            <p:cNvPr id="3973" name="Google Shape;3973;p32"/>
            <p:cNvCxnSpPr/>
            <p:nvPr/>
          </p:nvCxnSpPr>
          <p:spPr>
            <a:xfrm rot="10800000">
              <a:off x="670175" y="3999983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4" name="Google Shape;3974;p32"/>
            <p:cNvCxnSpPr/>
            <p:nvPr/>
          </p:nvCxnSpPr>
          <p:spPr>
            <a:xfrm rot="10800000">
              <a:off x="670175" y="438025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5" name="Google Shape;3975;p32"/>
            <p:cNvCxnSpPr/>
            <p:nvPr/>
          </p:nvCxnSpPr>
          <p:spPr>
            <a:xfrm rot="10800000">
              <a:off x="995525" y="4190117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6" name="Google Shape;3976;p32"/>
            <p:cNvCxnSpPr/>
            <p:nvPr/>
          </p:nvCxnSpPr>
          <p:spPr>
            <a:xfrm rot="10800000">
              <a:off x="995525" y="3809850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977" name="Google Shape;3977;p32"/>
          <p:cNvPicPr preferRelativeResize="0"/>
          <p:nvPr/>
        </p:nvPicPr>
        <p:blipFill rotWithShape="1">
          <a:blip r:embed="rId3">
            <a:alphaModFix/>
          </a:blip>
          <a:srcRect b="22262" l="2922" r="0" t="3652"/>
          <a:stretch/>
        </p:blipFill>
        <p:spPr>
          <a:xfrm>
            <a:off x="5502325" y="2167500"/>
            <a:ext cx="4622403" cy="10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8" name="Google Shape;3978;p32"/>
          <p:cNvSpPr/>
          <p:nvPr/>
        </p:nvSpPr>
        <p:spPr>
          <a:xfrm>
            <a:off x="4237050" y="3072425"/>
            <a:ext cx="7152900" cy="172500"/>
          </a:xfrm>
          <a:prstGeom prst="ellipse">
            <a:avLst/>
          </a:prstGeom>
          <a:solidFill>
            <a:srgbClr val="1E1E1E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7" name="Google Shape;4407;p41"/>
          <p:cNvGrpSpPr/>
          <p:nvPr/>
        </p:nvGrpSpPr>
        <p:grpSpPr>
          <a:xfrm>
            <a:off x="7904994" y="716675"/>
            <a:ext cx="529200" cy="529200"/>
            <a:chOff x="797275" y="458600"/>
            <a:chExt cx="529200" cy="529200"/>
          </a:xfrm>
        </p:grpSpPr>
        <p:sp>
          <p:nvSpPr>
            <p:cNvPr id="4408" name="Google Shape;4408;p41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41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0" name="Google Shape;4410;p41"/>
          <p:cNvGrpSpPr/>
          <p:nvPr/>
        </p:nvGrpSpPr>
        <p:grpSpPr>
          <a:xfrm flipH="1">
            <a:off x="-289450" y="310975"/>
            <a:ext cx="1608595" cy="268099"/>
            <a:chOff x="684450" y="451550"/>
            <a:chExt cx="3132000" cy="522000"/>
          </a:xfrm>
        </p:grpSpPr>
        <p:sp>
          <p:nvSpPr>
            <p:cNvPr id="4411" name="Google Shape;4411;p41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41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41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41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41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41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41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41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41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41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41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41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41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24" name="Google Shape;4424;p41"/>
          <p:cNvCxnSpPr>
            <a:stCxn id="4425" idx="6"/>
            <a:endCxn id="4426" idx="2"/>
          </p:cNvCxnSpPr>
          <p:nvPr/>
        </p:nvCxnSpPr>
        <p:spPr>
          <a:xfrm>
            <a:off x="1906213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7" name="Google Shape;4427;p41"/>
          <p:cNvCxnSpPr>
            <a:stCxn id="4426" idx="6"/>
            <a:endCxn id="4428" idx="2"/>
          </p:cNvCxnSpPr>
          <p:nvPr/>
        </p:nvCxnSpPr>
        <p:spPr>
          <a:xfrm>
            <a:off x="3710450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9" name="Google Shape;4429;p41"/>
          <p:cNvCxnSpPr>
            <a:stCxn id="4428" idx="6"/>
            <a:endCxn id="4430" idx="2"/>
          </p:cNvCxnSpPr>
          <p:nvPr/>
        </p:nvCxnSpPr>
        <p:spPr>
          <a:xfrm>
            <a:off x="5514688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31" name="Google Shape;4431;p41"/>
          <p:cNvGrpSpPr/>
          <p:nvPr/>
        </p:nvGrpSpPr>
        <p:grpSpPr>
          <a:xfrm>
            <a:off x="1182903" y="2686172"/>
            <a:ext cx="1111532" cy="1111532"/>
            <a:chOff x="1309828" y="2667497"/>
            <a:chExt cx="1111532" cy="1111532"/>
          </a:xfrm>
        </p:grpSpPr>
        <p:sp>
          <p:nvSpPr>
            <p:cNvPr id="4425" name="Google Shape;4425;p41"/>
            <p:cNvSpPr/>
            <p:nvPr/>
          </p:nvSpPr>
          <p:spPr>
            <a:xfrm>
              <a:off x="1698038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2" name="Google Shape;4432;p41"/>
            <p:cNvGrpSpPr/>
            <p:nvPr/>
          </p:nvGrpSpPr>
          <p:grpSpPr>
            <a:xfrm>
              <a:off x="1309828" y="2667497"/>
              <a:ext cx="1111532" cy="1111532"/>
              <a:chOff x="1644000" y="1453324"/>
              <a:chExt cx="1274400" cy="1274400"/>
            </a:xfrm>
          </p:grpSpPr>
          <p:sp>
            <p:nvSpPr>
              <p:cNvPr id="4433" name="Google Shape;4433;p41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41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35" name="Google Shape;4435;p41"/>
          <p:cNvSpPr txBox="1"/>
          <p:nvPr/>
        </p:nvSpPr>
        <p:spPr>
          <a:xfrm>
            <a:off x="836575" y="221145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1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36" name="Google Shape;4436;p41"/>
          <p:cNvSpPr txBox="1"/>
          <p:nvPr/>
        </p:nvSpPr>
        <p:spPr>
          <a:xfrm>
            <a:off x="748450" y="1733850"/>
            <a:ext cx="2052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Data Scraping and Cleaning</a:t>
            </a:r>
            <a:endParaRPr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437" name="Google Shape;4437;p41"/>
          <p:cNvGrpSpPr/>
          <p:nvPr/>
        </p:nvGrpSpPr>
        <p:grpSpPr>
          <a:xfrm>
            <a:off x="2987153" y="2686172"/>
            <a:ext cx="1111532" cy="1111532"/>
            <a:chOff x="3114078" y="2667497"/>
            <a:chExt cx="1111532" cy="1111532"/>
          </a:xfrm>
        </p:grpSpPr>
        <p:sp>
          <p:nvSpPr>
            <p:cNvPr id="4426" name="Google Shape;4426;p41"/>
            <p:cNvSpPr/>
            <p:nvPr/>
          </p:nvSpPr>
          <p:spPr>
            <a:xfrm>
              <a:off x="3502275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8" name="Google Shape;4438;p41"/>
            <p:cNvGrpSpPr/>
            <p:nvPr/>
          </p:nvGrpSpPr>
          <p:grpSpPr>
            <a:xfrm>
              <a:off x="3114078" y="2667497"/>
              <a:ext cx="1111532" cy="1111532"/>
              <a:chOff x="1644000" y="1453324"/>
              <a:chExt cx="1274400" cy="1274400"/>
            </a:xfrm>
          </p:grpSpPr>
          <p:sp>
            <p:nvSpPr>
              <p:cNvPr id="4439" name="Google Shape;4439;p41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41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41" name="Google Shape;4441;p41"/>
          <p:cNvSpPr txBox="1"/>
          <p:nvPr/>
        </p:nvSpPr>
        <p:spPr>
          <a:xfrm>
            <a:off x="2640825" y="389747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2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42" name="Google Shape;4442;p41"/>
          <p:cNvSpPr txBox="1"/>
          <p:nvPr/>
        </p:nvSpPr>
        <p:spPr>
          <a:xfrm>
            <a:off x="2640825" y="4216649"/>
            <a:ext cx="1804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Exploratory Data Analysis</a:t>
            </a:r>
            <a:endParaRPr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443" name="Google Shape;4443;p41"/>
          <p:cNvGrpSpPr/>
          <p:nvPr/>
        </p:nvGrpSpPr>
        <p:grpSpPr>
          <a:xfrm>
            <a:off x="4791403" y="2686172"/>
            <a:ext cx="1111532" cy="1111532"/>
            <a:chOff x="4918328" y="2667497"/>
            <a:chExt cx="1111532" cy="1111532"/>
          </a:xfrm>
        </p:grpSpPr>
        <p:sp>
          <p:nvSpPr>
            <p:cNvPr id="4428" name="Google Shape;4428;p41"/>
            <p:cNvSpPr/>
            <p:nvPr/>
          </p:nvSpPr>
          <p:spPr>
            <a:xfrm>
              <a:off x="5306513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44" name="Google Shape;4444;p41"/>
            <p:cNvGrpSpPr/>
            <p:nvPr/>
          </p:nvGrpSpPr>
          <p:grpSpPr>
            <a:xfrm>
              <a:off x="4918328" y="2667497"/>
              <a:ext cx="1111532" cy="1111532"/>
              <a:chOff x="1644000" y="1453324"/>
              <a:chExt cx="1274400" cy="1274400"/>
            </a:xfrm>
          </p:grpSpPr>
          <p:sp>
            <p:nvSpPr>
              <p:cNvPr id="4445" name="Google Shape;4445;p41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41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47" name="Google Shape;4447;p41"/>
          <p:cNvGrpSpPr/>
          <p:nvPr/>
        </p:nvGrpSpPr>
        <p:grpSpPr>
          <a:xfrm>
            <a:off x="6595653" y="2686172"/>
            <a:ext cx="1111532" cy="1111532"/>
            <a:chOff x="6722578" y="2667497"/>
            <a:chExt cx="1111532" cy="1111532"/>
          </a:xfrm>
        </p:grpSpPr>
        <p:sp>
          <p:nvSpPr>
            <p:cNvPr id="4430" name="Google Shape;4430;p41"/>
            <p:cNvSpPr/>
            <p:nvPr/>
          </p:nvSpPr>
          <p:spPr>
            <a:xfrm>
              <a:off x="7110750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48" name="Google Shape;4448;p41"/>
            <p:cNvGrpSpPr/>
            <p:nvPr/>
          </p:nvGrpSpPr>
          <p:grpSpPr>
            <a:xfrm>
              <a:off x="6722578" y="2667497"/>
              <a:ext cx="1111532" cy="1111532"/>
              <a:chOff x="1644000" y="1453324"/>
              <a:chExt cx="1274400" cy="1274400"/>
            </a:xfrm>
          </p:grpSpPr>
          <p:sp>
            <p:nvSpPr>
              <p:cNvPr id="4449" name="Google Shape;4449;p41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41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51" name="Google Shape;4451;p41"/>
          <p:cNvSpPr txBox="1"/>
          <p:nvPr/>
        </p:nvSpPr>
        <p:spPr>
          <a:xfrm>
            <a:off x="6249325" y="389747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1112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4</a:t>
            </a:r>
            <a:endParaRPr i="1" sz="2000">
              <a:solidFill>
                <a:srgbClr val="1112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52" name="Google Shape;4452;p41"/>
          <p:cNvSpPr txBox="1"/>
          <p:nvPr/>
        </p:nvSpPr>
        <p:spPr>
          <a:xfrm>
            <a:off x="6249375" y="4231224"/>
            <a:ext cx="1804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Analysis of Results</a:t>
            </a:r>
            <a:endParaRPr>
              <a:solidFill>
                <a:srgbClr val="11122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53" name="Google Shape;4453;p41"/>
          <p:cNvSpPr txBox="1"/>
          <p:nvPr/>
        </p:nvSpPr>
        <p:spPr>
          <a:xfrm>
            <a:off x="4445038" y="221145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3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54" name="Google Shape;4454;p41"/>
          <p:cNvSpPr txBox="1"/>
          <p:nvPr/>
        </p:nvSpPr>
        <p:spPr>
          <a:xfrm>
            <a:off x="4445125" y="1947227"/>
            <a:ext cx="1804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Modelling</a:t>
            </a:r>
            <a:endParaRPr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455" name="Google Shape;4455;p41"/>
          <p:cNvGrpSpPr/>
          <p:nvPr/>
        </p:nvGrpSpPr>
        <p:grpSpPr>
          <a:xfrm>
            <a:off x="6990468" y="3086528"/>
            <a:ext cx="321901" cy="310831"/>
            <a:chOff x="3389146" y="2477603"/>
            <a:chExt cx="321901" cy="310831"/>
          </a:xfrm>
        </p:grpSpPr>
        <p:sp>
          <p:nvSpPr>
            <p:cNvPr id="4456" name="Google Shape;4456;p41"/>
            <p:cNvSpPr/>
            <p:nvPr/>
          </p:nvSpPr>
          <p:spPr>
            <a:xfrm>
              <a:off x="3601813" y="2477603"/>
              <a:ext cx="109233" cy="54499"/>
            </a:xfrm>
            <a:custGeom>
              <a:rect b="b" l="l" r="r" t="t"/>
              <a:pathLst>
                <a:path extrusionOk="0" h="1861" w="3730">
                  <a:moveTo>
                    <a:pt x="1865" y="0"/>
                  </a:moveTo>
                  <a:cubicBezTo>
                    <a:pt x="955" y="0"/>
                    <a:pt x="45" y="620"/>
                    <a:pt x="1" y="1860"/>
                  </a:cubicBezTo>
                  <a:lnTo>
                    <a:pt x="1553" y="1860"/>
                  </a:lnTo>
                  <a:lnTo>
                    <a:pt x="1553" y="1236"/>
                  </a:lnTo>
                  <a:lnTo>
                    <a:pt x="2177" y="1236"/>
                  </a:lnTo>
                  <a:lnTo>
                    <a:pt x="2177" y="1860"/>
                  </a:lnTo>
                  <a:lnTo>
                    <a:pt x="3730" y="1860"/>
                  </a:lnTo>
                  <a:cubicBezTo>
                    <a:pt x="3685" y="620"/>
                    <a:pt x="2775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41"/>
            <p:cNvSpPr/>
            <p:nvPr/>
          </p:nvSpPr>
          <p:spPr>
            <a:xfrm>
              <a:off x="3389146" y="2550347"/>
              <a:ext cx="321901" cy="238087"/>
            </a:xfrm>
            <a:custGeom>
              <a:rect b="b" l="l" r="r" t="t"/>
              <a:pathLst>
                <a:path extrusionOk="0" h="8130" w="10992">
                  <a:moveTo>
                    <a:pt x="4423" y="1259"/>
                  </a:moveTo>
                  <a:cubicBezTo>
                    <a:pt x="5144" y="1259"/>
                    <a:pt x="5862" y="1535"/>
                    <a:pt x="6406" y="2088"/>
                  </a:cubicBezTo>
                  <a:cubicBezTo>
                    <a:pt x="8185" y="3832"/>
                    <a:pt x="6931" y="6888"/>
                    <a:pt x="4447" y="6888"/>
                  </a:cubicBezTo>
                  <a:cubicBezTo>
                    <a:pt x="4440" y="6888"/>
                    <a:pt x="4433" y="6888"/>
                    <a:pt x="4426" y="6888"/>
                  </a:cubicBezTo>
                  <a:cubicBezTo>
                    <a:pt x="4418" y="6888"/>
                    <a:pt x="4411" y="6888"/>
                    <a:pt x="4404" y="6888"/>
                  </a:cubicBezTo>
                  <a:cubicBezTo>
                    <a:pt x="1920" y="6888"/>
                    <a:pt x="666" y="3832"/>
                    <a:pt x="2427" y="2088"/>
                  </a:cubicBezTo>
                  <a:cubicBezTo>
                    <a:pt x="2980" y="1535"/>
                    <a:pt x="3703" y="1259"/>
                    <a:pt x="4423" y="1259"/>
                  </a:cubicBezTo>
                  <a:close/>
                  <a:moveTo>
                    <a:pt x="7370" y="1"/>
                  </a:moveTo>
                  <a:cubicBezTo>
                    <a:pt x="7584" y="643"/>
                    <a:pt x="8137" y="1107"/>
                    <a:pt x="8815" y="1232"/>
                  </a:cubicBezTo>
                  <a:lnTo>
                    <a:pt x="8815" y="2499"/>
                  </a:lnTo>
                  <a:lnTo>
                    <a:pt x="10367" y="2499"/>
                  </a:lnTo>
                  <a:lnTo>
                    <a:pt x="10367" y="3462"/>
                  </a:lnTo>
                  <a:lnTo>
                    <a:pt x="8458" y="3462"/>
                  </a:lnTo>
                  <a:cubicBezTo>
                    <a:pt x="8143" y="1341"/>
                    <a:pt x="6299" y="35"/>
                    <a:pt x="4411" y="35"/>
                  </a:cubicBezTo>
                  <a:cubicBezTo>
                    <a:pt x="3408" y="35"/>
                    <a:pt x="2393" y="403"/>
                    <a:pt x="1589" y="1214"/>
                  </a:cubicBezTo>
                  <a:cubicBezTo>
                    <a:pt x="1" y="2802"/>
                    <a:pt x="1" y="5371"/>
                    <a:pt x="1589" y="6942"/>
                  </a:cubicBezTo>
                  <a:cubicBezTo>
                    <a:pt x="2405" y="7763"/>
                    <a:pt x="3415" y="8130"/>
                    <a:pt x="4409" y="8130"/>
                  </a:cubicBezTo>
                  <a:cubicBezTo>
                    <a:pt x="6500" y="8130"/>
                    <a:pt x="8518" y="6506"/>
                    <a:pt x="8494" y="4087"/>
                  </a:cubicBezTo>
                  <a:lnTo>
                    <a:pt x="10992" y="4087"/>
                  </a:lnTo>
                  <a:lnTo>
                    <a:pt x="10992" y="1874"/>
                  </a:lnTo>
                  <a:lnTo>
                    <a:pt x="9439" y="1874"/>
                  </a:lnTo>
                  <a:lnTo>
                    <a:pt x="9439" y="1232"/>
                  </a:lnTo>
                  <a:cubicBezTo>
                    <a:pt x="10117" y="1107"/>
                    <a:pt x="10671" y="643"/>
                    <a:pt x="10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41"/>
            <p:cNvSpPr/>
            <p:nvPr/>
          </p:nvSpPr>
          <p:spPr>
            <a:xfrm>
              <a:off x="3505524" y="2660458"/>
              <a:ext cx="25947" cy="18596"/>
            </a:xfrm>
            <a:custGeom>
              <a:rect b="b" l="l" r="r" t="t"/>
              <a:pathLst>
                <a:path extrusionOk="0" h="635" w="886">
                  <a:moveTo>
                    <a:pt x="440" y="1"/>
                  </a:moveTo>
                  <a:cubicBezTo>
                    <a:pt x="367" y="1"/>
                    <a:pt x="290" y="29"/>
                    <a:pt x="220" y="95"/>
                  </a:cubicBezTo>
                  <a:cubicBezTo>
                    <a:pt x="0" y="328"/>
                    <a:pt x="202" y="635"/>
                    <a:pt x="445" y="635"/>
                  </a:cubicBezTo>
                  <a:cubicBezTo>
                    <a:pt x="519" y="635"/>
                    <a:pt x="595" y="607"/>
                    <a:pt x="666" y="541"/>
                  </a:cubicBezTo>
                  <a:cubicBezTo>
                    <a:pt x="885" y="308"/>
                    <a:pt x="683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41"/>
            <p:cNvSpPr/>
            <p:nvPr/>
          </p:nvSpPr>
          <p:spPr>
            <a:xfrm>
              <a:off x="3480076" y="2605344"/>
              <a:ext cx="76844" cy="39623"/>
            </a:xfrm>
            <a:custGeom>
              <a:rect b="b" l="l" r="r" t="t"/>
              <a:pathLst>
                <a:path extrusionOk="0" h="1353" w="2624">
                  <a:moveTo>
                    <a:pt x="1318" y="1"/>
                  </a:moveTo>
                  <a:cubicBezTo>
                    <a:pt x="857" y="1"/>
                    <a:pt x="393" y="148"/>
                    <a:pt x="0" y="442"/>
                  </a:cubicBezTo>
                  <a:lnTo>
                    <a:pt x="910" y="1352"/>
                  </a:lnTo>
                  <a:cubicBezTo>
                    <a:pt x="1035" y="1290"/>
                    <a:pt x="1173" y="1259"/>
                    <a:pt x="1312" y="1259"/>
                  </a:cubicBezTo>
                  <a:cubicBezTo>
                    <a:pt x="1450" y="1259"/>
                    <a:pt x="1588" y="1290"/>
                    <a:pt x="1713" y="1352"/>
                  </a:cubicBezTo>
                  <a:lnTo>
                    <a:pt x="2623" y="442"/>
                  </a:lnTo>
                  <a:cubicBezTo>
                    <a:pt x="2239" y="148"/>
                    <a:pt x="1780" y="1"/>
                    <a:pt x="1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41"/>
            <p:cNvSpPr/>
            <p:nvPr/>
          </p:nvSpPr>
          <p:spPr>
            <a:xfrm>
              <a:off x="3450293" y="2631349"/>
              <a:ext cx="43400" cy="76844"/>
            </a:xfrm>
            <a:custGeom>
              <a:rect b="b" l="l" r="r" t="t"/>
              <a:pathLst>
                <a:path extrusionOk="0" h="2624" w="1482">
                  <a:moveTo>
                    <a:pt x="571" y="0"/>
                  </a:moveTo>
                  <a:cubicBezTo>
                    <a:pt x="0" y="750"/>
                    <a:pt x="0" y="1874"/>
                    <a:pt x="571" y="2623"/>
                  </a:cubicBezTo>
                  <a:lnTo>
                    <a:pt x="1481" y="1713"/>
                  </a:lnTo>
                  <a:cubicBezTo>
                    <a:pt x="1356" y="1464"/>
                    <a:pt x="1356" y="1160"/>
                    <a:pt x="1481" y="91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41"/>
            <p:cNvSpPr/>
            <p:nvPr/>
          </p:nvSpPr>
          <p:spPr>
            <a:xfrm>
              <a:off x="3543302" y="2631349"/>
              <a:ext cx="43898" cy="76844"/>
            </a:xfrm>
            <a:custGeom>
              <a:rect b="b" l="l" r="r" t="t"/>
              <a:pathLst>
                <a:path extrusionOk="0" h="2624" w="1499">
                  <a:moveTo>
                    <a:pt x="910" y="0"/>
                  </a:moveTo>
                  <a:lnTo>
                    <a:pt x="0" y="910"/>
                  </a:lnTo>
                  <a:cubicBezTo>
                    <a:pt x="125" y="1160"/>
                    <a:pt x="125" y="1464"/>
                    <a:pt x="0" y="1713"/>
                  </a:cubicBezTo>
                  <a:lnTo>
                    <a:pt x="910" y="2623"/>
                  </a:lnTo>
                  <a:cubicBezTo>
                    <a:pt x="1499" y="1874"/>
                    <a:pt x="1499" y="750"/>
                    <a:pt x="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41"/>
            <p:cNvSpPr/>
            <p:nvPr/>
          </p:nvSpPr>
          <p:spPr>
            <a:xfrm>
              <a:off x="3480076" y="2694575"/>
              <a:ext cx="76844" cy="39213"/>
            </a:xfrm>
            <a:custGeom>
              <a:rect b="b" l="l" r="r" t="t"/>
              <a:pathLst>
                <a:path extrusionOk="0" h="1339" w="2624">
                  <a:moveTo>
                    <a:pt x="910" y="0"/>
                  </a:moveTo>
                  <a:lnTo>
                    <a:pt x="0" y="910"/>
                  </a:lnTo>
                  <a:cubicBezTo>
                    <a:pt x="375" y="1196"/>
                    <a:pt x="848" y="1339"/>
                    <a:pt x="1318" y="1339"/>
                  </a:cubicBezTo>
                  <a:cubicBezTo>
                    <a:pt x="1789" y="1339"/>
                    <a:pt x="2257" y="1196"/>
                    <a:pt x="2623" y="910"/>
                  </a:cubicBezTo>
                  <a:lnTo>
                    <a:pt x="1713" y="0"/>
                  </a:lnTo>
                  <a:cubicBezTo>
                    <a:pt x="1588" y="54"/>
                    <a:pt x="1445" y="90"/>
                    <a:pt x="1321" y="90"/>
                  </a:cubicBezTo>
                  <a:cubicBezTo>
                    <a:pt x="1178" y="90"/>
                    <a:pt x="1035" y="54"/>
                    <a:pt x="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3" name="Google Shape;4463;p41"/>
          <p:cNvGrpSpPr/>
          <p:nvPr/>
        </p:nvGrpSpPr>
        <p:grpSpPr>
          <a:xfrm>
            <a:off x="5191441" y="3141085"/>
            <a:ext cx="311446" cy="201715"/>
            <a:chOff x="2722941" y="2532073"/>
            <a:chExt cx="311446" cy="201715"/>
          </a:xfrm>
        </p:grpSpPr>
        <p:sp>
          <p:nvSpPr>
            <p:cNvPr id="4464" name="Google Shape;4464;p41"/>
            <p:cNvSpPr/>
            <p:nvPr/>
          </p:nvSpPr>
          <p:spPr>
            <a:xfrm>
              <a:off x="2786695" y="2587334"/>
              <a:ext cx="18830" cy="18450"/>
            </a:xfrm>
            <a:custGeom>
              <a:rect b="b" l="l" r="r" t="t"/>
              <a:pathLst>
                <a:path extrusionOk="0" h="630" w="643">
                  <a:moveTo>
                    <a:pt x="321" y="0"/>
                  </a:moveTo>
                  <a:cubicBezTo>
                    <a:pt x="165" y="0"/>
                    <a:pt x="9" y="103"/>
                    <a:pt x="0" y="308"/>
                  </a:cubicBezTo>
                  <a:cubicBezTo>
                    <a:pt x="0" y="486"/>
                    <a:pt x="143" y="629"/>
                    <a:pt x="321" y="629"/>
                  </a:cubicBezTo>
                  <a:cubicBezTo>
                    <a:pt x="500" y="629"/>
                    <a:pt x="642" y="486"/>
                    <a:pt x="642" y="308"/>
                  </a:cubicBezTo>
                  <a:cubicBezTo>
                    <a:pt x="633" y="103"/>
                    <a:pt x="477" y="0"/>
                    <a:pt x="32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41"/>
            <p:cNvSpPr/>
            <p:nvPr/>
          </p:nvSpPr>
          <p:spPr>
            <a:xfrm>
              <a:off x="2722941" y="2532073"/>
              <a:ext cx="311446" cy="201715"/>
            </a:xfrm>
            <a:custGeom>
              <a:rect b="b" l="l" r="r" t="t"/>
              <a:pathLst>
                <a:path extrusionOk="0" h="6888" w="10635">
                  <a:moveTo>
                    <a:pt x="9385" y="1249"/>
                  </a:moveTo>
                  <a:lnTo>
                    <a:pt x="9385" y="1874"/>
                  </a:lnTo>
                  <a:lnTo>
                    <a:pt x="4693" y="1874"/>
                  </a:lnTo>
                  <a:lnTo>
                    <a:pt x="4693" y="1249"/>
                  </a:lnTo>
                  <a:close/>
                  <a:moveTo>
                    <a:pt x="9385" y="2498"/>
                  </a:moveTo>
                  <a:lnTo>
                    <a:pt x="9385" y="3123"/>
                  </a:lnTo>
                  <a:lnTo>
                    <a:pt x="4693" y="3123"/>
                  </a:lnTo>
                  <a:lnTo>
                    <a:pt x="4693" y="2498"/>
                  </a:lnTo>
                  <a:close/>
                  <a:moveTo>
                    <a:pt x="2480" y="1267"/>
                  </a:moveTo>
                  <a:cubicBezTo>
                    <a:pt x="3248" y="1267"/>
                    <a:pt x="3694" y="2159"/>
                    <a:pt x="3230" y="2766"/>
                  </a:cubicBezTo>
                  <a:cubicBezTo>
                    <a:pt x="3533" y="2998"/>
                    <a:pt x="3729" y="3355"/>
                    <a:pt x="3729" y="3765"/>
                  </a:cubicBezTo>
                  <a:lnTo>
                    <a:pt x="3729" y="4390"/>
                  </a:lnTo>
                  <a:lnTo>
                    <a:pt x="1231" y="4390"/>
                  </a:lnTo>
                  <a:lnTo>
                    <a:pt x="1231" y="3765"/>
                  </a:lnTo>
                  <a:cubicBezTo>
                    <a:pt x="1231" y="3355"/>
                    <a:pt x="1446" y="2998"/>
                    <a:pt x="1731" y="2766"/>
                  </a:cubicBezTo>
                  <a:cubicBezTo>
                    <a:pt x="1285" y="2159"/>
                    <a:pt x="1713" y="1267"/>
                    <a:pt x="2480" y="1267"/>
                  </a:cubicBezTo>
                  <a:close/>
                  <a:moveTo>
                    <a:pt x="6870" y="3765"/>
                  </a:moveTo>
                  <a:lnTo>
                    <a:pt x="6870" y="4390"/>
                  </a:lnTo>
                  <a:lnTo>
                    <a:pt x="4693" y="4390"/>
                  </a:lnTo>
                  <a:lnTo>
                    <a:pt x="4693" y="3765"/>
                  </a:lnTo>
                  <a:close/>
                  <a:moveTo>
                    <a:pt x="4068" y="5014"/>
                  </a:moveTo>
                  <a:lnTo>
                    <a:pt x="4068" y="5639"/>
                  </a:lnTo>
                  <a:lnTo>
                    <a:pt x="1231" y="5639"/>
                  </a:lnTo>
                  <a:lnTo>
                    <a:pt x="1231" y="5014"/>
                  </a:lnTo>
                  <a:close/>
                  <a:moveTo>
                    <a:pt x="6870" y="5014"/>
                  </a:moveTo>
                  <a:lnTo>
                    <a:pt x="6870" y="5639"/>
                  </a:lnTo>
                  <a:lnTo>
                    <a:pt x="4693" y="5639"/>
                  </a:lnTo>
                  <a:lnTo>
                    <a:pt x="4693" y="5014"/>
                  </a:lnTo>
                  <a:close/>
                  <a:moveTo>
                    <a:pt x="9385" y="3765"/>
                  </a:moveTo>
                  <a:lnTo>
                    <a:pt x="9385" y="5639"/>
                  </a:lnTo>
                  <a:lnTo>
                    <a:pt x="7512" y="5639"/>
                  </a:lnTo>
                  <a:lnTo>
                    <a:pt x="7512" y="3765"/>
                  </a:lnTo>
                  <a:close/>
                  <a:moveTo>
                    <a:pt x="0" y="0"/>
                  </a:moveTo>
                  <a:lnTo>
                    <a:pt x="0" y="6888"/>
                  </a:lnTo>
                  <a:lnTo>
                    <a:pt x="10634" y="6888"/>
                  </a:lnTo>
                  <a:lnTo>
                    <a:pt x="1063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41"/>
            <p:cNvSpPr/>
            <p:nvPr/>
          </p:nvSpPr>
          <p:spPr>
            <a:xfrm>
              <a:off x="2961204" y="2660605"/>
              <a:ext cx="18303" cy="18332"/>
            </a:xfrm>
            <a:custGeom>
              <a:rect b="b" l="l" r="r" t="t"/>
              <a:pathLst>
                <a:path extrusionOk="0" h="626" w="625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41"/>
            <p:cNvSpPr/>
            <p:nvPr/>
          </p:nvSpPr>
          <p:spPr>
            <a:xfrm>
              <a:off x="2777792" y="2624028"/>
              <a:ext cx="36606" cy="18332"/>
            </a:xfrm>
            <a:custGeom>
              <a:rect b="b" l="l" r="r" t="t"/>
              <a:pathLst>
                <a:path extrusionOk="0" h="626" w="1250">
                  <a:moveTo>
                    <a:pt x="625" y="1"/>
                  </a:moveTo>
                  <a:cubicBezTo>
                    <a:pt x="286" y="1"/>
                    <a:pt x="1" y="286"/>
                    <a:pt x="1" y="625"/>
                  </a:cubicBezTo>
                  <a:lnTo>
                    <a:pt x="1250" y="625"/>
                  </a:lnTo>
                  <a:cubicBezTo>
                    <a:pt x="1250" y="286"/>
                    <a:pt x="964" y="1"/>
                    <a:pt x="62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8" name="Google Shape;4468;p41"/>
          <p:cNvGrpSpPr/>
          <p:nvPr/>
        </p:nvGrpSpPr>
        <p:grpSpPr>
          <a:xfrm>
            <a:off x="3432880" y="3085943"/>
            <a:ext cx="220018" cy="311973"/>
            <a:chOff x="2091205" y="2477193"/>
            <a:chExt cx="220018" cy="311973"/>
          </a:xfrm>
        </p:grpSpPr>
        <p:sp>
          <p:nvSpPr>
            <p:cNvPr id="4469" name="Google Shape;4469;p41"/>
            <p:cNvSpPr/>
            <p:nvPr/>
          </p:nvSpPr>
          <p:spPr>
            <a:xfrm>
              <a:off x="2153904" y="2697182"/>
              <a:ext cx="20412" cy="19885"/>
            </a:xfrm>
            <a:custGeom>
              <a:rect b="b" l="l" r="r" t="t"/>
              <a:pathLst>
                <a:path extrusionOk="0" h="679" w="697">
                  <a:moveTo>
                    <a:pt x="1" y="1"/>
                  </a:moveTo>
                  <a:cubicBezTo>
                    <a:pt x="161" y="286"/>
                    <a:pt x="411" y="518"/>
                    <a:pt x="696" y="679"/>
                  </a:cubicBezTo>
                  <a:lnTo>
                    <a:pt x="696" y="233"/>
                  </a:lnTo>
                  <a:cubicBezTo>
                    <a:pt x="696" y="108"/>
                    <a:pt x="589" y="1"/>
                    <a:pt x="44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41"/>
            <p:cNvSpPr/>
            <p:nvPr/>
          </p:nvSpPr>
          <p:spPr>
            <a:xfrm>
              <a:off x="2153904" y="2614627"/>
              <a:ext cx="95118" cy="27733"/>
            </a:xfrm>
            <a:custGeom>
              <a:rect b="b" l="l" r="r" t="t"/>
              <a:pathLst>
                <a:path extrusionOk="0" h="947" w="3248">
                  <a:moveTo>
                    <a:pt x="1624" y="0"/>
                  </a:moveTo>
                  <a:cubicBezTo>
                    <a:pt x="928" y="0"/>
                    <a:pt x="322" y="375"/>
                    <a:pt x="1" y="946"/>
                  </a:cubicBezTo>
                  <a:lnTo>
                    <a:pt x="3248" y="946"/>
                  </a:lnTo>
                  <a:cubicBezTo>
                    <a:pt x="2927" y="375"/>
                    <a:pt x="2320" y="0"/>
                    <a:pt x="162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41"/>
            <p:cNvSpPr/>
            <p:nvPr/>
          </p:nvSpPr>
          <p:spPr>
            <a:xfrm>
              <a:off x="2229137" y="2697182"/>
              <a:ext cx="19885" cy="19885"/>
            </a:xfrm>
            <a:custGeom>
              <a:rect b="b" l="l" r="r" t="t"/>
              <a:pathLst>
                <a:path extrusionOk="0" h="679" w="679">
                  <a:moveTo>
                    <a:pt x="162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679"/>
                  </a:lnTo>
                  <a:cubicBezTo>
                    <a:pt x="286" y="518"/>
                    <a:pt x="518" y="286"/>
                    <a:pt x="679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41"/>
            <p:cNvSpPr/>
            <p:nvPr/>
          </p:nvSpPr>
          <p:spPr>
            <a:xfrm>
              <a:off x="2146583" y="2660605"/>
              <a:ext cx="110287" cy="64046"/>
            </a:xfrm>
            <a:custGeom>
              <a:rect b="b" l="l" r="r" t="t"/>
              <a:pathLst>
                <a:path extrusionOk="0" h="2187" w="3766">
                  <a:moveTo>
                    <a:pt x="36" y="1"/>
                  </a:moveTo>
                  <a:cubicBezTo>
                    <a:pt x="1" y="197"/>
                    <a:pt x="1" y="411"/>
                    <a:pt x="36" y="625"/>
                  </a:cubicBezTo>
                  <a:lnTo>
                    <a:pt x="697" y="625"/>
                  </a:lnTo>
                  <a:cubicBezTo>
                    <a:pt x="1178" y="625"/>
                    <a:pt x="1571" y="1018"/>
                    <a:pt x="1571" y="1499"/>
                  </a:cubicBezTo>
                  <a:lnTo>
                    <a:pt x="1571" y="2160"/>
                  </a:lnTo>
                  <a:cubicBezTo>
                    <a:pt x="1669" y="2177"/>
                    <a:pt x="1772" y="2186"/>
                    <a:pt x="1877" y="2186"/>
                  </a:cubicBezTo>
                  <a:cubicBezTo>
                    <a:pt x="1981" y="2186"/>
                    <a:pt x="2088" y="2177"/>
                    <a:pt x="2195" y="2160"/>
                  </a:cubicBezTo>
                  <a:lnTo>
                    <a:pt x="2195" y="1410"/>
                  </a:lnTo>
                  <a:cubicBezTo>
                    <a:pt x="2195" y="982"/>
                    <a:pt x="2552" y="625"/>
                    <a:pt x="2981" y="625"/>
                  </a:cubicBezTo>
                  <a:lnTo>
                    <a:pt x="3730" y="625"/>
                  </a:lnTo>
                  <a:cubicBezTo>
                    <a:pt x="3766" y="411"/>
                    <a:pt x="3766" y="197"/>
                    <a:pt x="373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41"/>
            <p:cNvSpPr/>
            <p:nvPr/>
          </p:nvSpPr>
          <p:spPr>
            <a:xfrm>
              <a:off x="2091205" y="2522672"/>
              <a:ext cx="220018" cy="266494"/>
            </a:xfrm>
            <a:custGeom>
              <a:rect b="b" l="l" r="r" t="t"/>
              <a:pathLst>
                <a:path extrusionOk="0" h="9100" w="7513">
                  <a:moveTo>
                    <a:pt x="3765" y="2552"/>
                  </a:moveTo>
                  <a:cubicBezTo>
                    <a:pt x="6067" y="2552"/>
                    <a:pt x="7138" y="5406"/>
                    <a:pt x="5407" y="6905"/>
                  </a:cubicBezTo>
                  <a:lnTo>
                    <a:pt x="6263" y="6905"/>
                  </a:lnTo>
                  <a:lnTo>
                    <a:pt x="6263" y="7530"/>
                  </a:lnTo>
                  <a:lnTo>
                    <a:pt x="1249" y="7530"/>
                  </a:lnTo>
                  <a:lnTo>
                    <a:pt x="1249" y="6905"/>
                  </a:lnTo>
                  <a:lnTo>
                    <a:pt x="2106" y="6905"/>
                  </a:lnTo>
                  <a:cubicBezTo>
                    <a:pt x="393" y="5406"/>
                    <a:pt x="1446" y="2552"/>
                    <a:pt x="3765" y="2552"/>
                  </a:cubicBezTo>
                  <a:close/>
                  <a:moveTo>
                    <a:pt x="0" y="0"/>
                  </a:moveTo>
                  <a:lnTo>
                    <a:pt x="0" y="9100"/>
                  </a:lnTo>
                  <a:lnTo>
                    <a:pt x="7512" y="9100"/>
                  </a:lnTo>
                  <a:lnTo>
                    <a:pt x="7512" y="0"/>
                  </a:lnTo>
                  <a:lnTo>
                    <a:pt x="6263" y="0"/>
                  </a:lnTo>
                  <a:lnTo>
                    <a:pt x="6263" y="1249"/>
                  </a:lnTo>
                  <a:lnTo>
                    <a:pt x="1249" y="12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41"/>
            <p:cNvSpPr/>
            <p:nvPr/>
          </p:nvSpPr>
          <p:spPr>
            <a:xfrm>
              <a:off x="2146056" y="2477193"/>
              <a:ext cx="110287" cy="63783"/>
            </a:xfrm>
            <a:custGeom>
              <a:rect b="b" l="l" r="r" t="t"/>
              <a:pathLst>
                <a:path extrusionOk="0" h="2178" w="3766">
                  <a:moveTo>
                    <a:pt x="1878" y="0"/>
                  </a:moveTo>
                  <a:cubicBezTo>
                    <a:pt x="1537" y="0"/>
                    <a:pt x="1268" y="279"/>
                    <a:pt x="1268" y="625"/>
                  </a:cubicBezTo>
                  <a:lnTo>
                    <a:pt x="1268" y="947"/>
                  </a:lnTo>
                  <a:lnTo>
                    <a:pt x="1" y="947"/>
                  </a:lnTo>
                  <a:lnTo>
                    <a:pt x="1" y="2178"/>
                  </a:lnTo>
                  <a:lnTo>
                    <a:pt x="3766" y="2178"/>
                  </a:lnTo>
                  <a:lnTo>
                    <a:pt x="3766" y="947"/>
                  </a:lnTo>
                  <a:lnTo>
                    <a:pt x="2517" y="947"/>
                  </a:lnTo>
                  <a:lnTo>
                    <a:pt x="2517" y="643"/>
                  </a:lnTo>
                  <a:cubicBezTo>
                    <a:pt x="2517" y="304"/>
                    <a:pt x="2249" y="1"/>
                    <a:pt x="1910" y="1"/>
                  </a:cubicBezTo>
                  <a:cubicBezTo>
                    <a:pt x="1900" y="0"/>
                    <a:pt x="1889" y="0"/>
                    <a:pt x="187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5" name="Google Shape;4475;p41"/>
          <p:cNvGrpSpPr/>
          <p:nvPr/>
        </p:nvGrpSpPr>
        <p:grpSpPr>
          <a:xfrm>
            <a:off x="1582729" y="3095095"/>
            <a:ext cx="311973" cy="293670"/>
            <a:chOff x="1368041" y="2486095"/>
            <a:chExt cx="311973" cy="293670"/>
          </a:xfrm>
        </p:grpSpPr>
        <p:sp>
          <p:nvSpPr>
            <p:cNvPr id="4476" name="Google Shape;4476;p41"/>
            <p:cNvSpPr/>
            <p:nvPr/>
          </p:nvSpPr>
          <p:spPr>
            <a:xfrm>
              <a:off x="1422892" y="2678908"/>
              <a:ext cx="201715" cy="100858"/>
            </a:xfrm>
            <a:custGeom>
              <a:rect b="b" l="l" r="r" t="t"/>
              <a:pathLst>
                <a:path extrusionOk="0" h="3444" w="6888">
                  <a:moveTo>
                    <a:pt x="3766" y="625"/>
                  </a:moveTo>
                  <a:lnTo>
                    <a:pt x="3766" y="1249"/>
                  </a:lnTo>
                  <a:lnTo>
                    <a:pt x="3141" y="1249"/>
                  </a:lnTo>
                  <a:lnTo>
                    <a:pt x="3141" y="625"/>
                  </a:lnTo>
                  <a:close/>
                  <a:moveTo>
                    <a:pt x="3766" y="1891"/>
                  </a:moveTo>
                  <a:lnTo>
                    <a:pt x="3766" y="2516"/>
                  </a:lnTo>
                  <a:lnTo>
                    <a:pt x="3141" y="2516"/>
                  </a:lnTo>
                  <a:lnTo>
                    <a:pt x="3141" y="1891"/>
                  </a:lnTo>
                  <a:close/>
                  <a:moveTo>
                    <a:pt x="875" y="0"/>
                  </a:moveTo>
                  <a:lnTo>
                    <a:pt x="1" y="3444"/>
                  </a:lnTo>
                  <a:lnTo>
                    <a:pt x="6888" y="3444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41"/>
            <p:cNvSpPr/>
            <p:nvPr/>
          </p:nvSpPr>
          <p:spPr>
            <a:xfrm>
              <a:off x="1606831" y="2632901"/>
              <a:ext cx="73183" cy="27733"/>
            </a:xfrm>
            <a:custGeom>
              <a:rect b="b" l="l" r="r" t="t"/>
              <a:pathLst>
                <a:path extrusionOk="0" h="947" w="2499">
                  <a:moveTo>
                    <a:pt x="0" y="1"/>
                  </a:moveTo>
                  <a:lnTo>
                    <a:pt x="232" y="947"/>
                  </a:lnTo>
                  <a:lnTo>
                    <a:pt x="2498" y="947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41"/>
            <p:cNvSpPr/>
            <p:nvPr/>
          </p:nvSpPr>
          <p:spPr>
            <a:xfrm>
              <a:off x="1453202" y="2632901"/>
              <a:ext cx="141124" cy="27733"/>
            </a:xfrm>
            <a:custGeom>
              <a:rect b="b" l="l" r="r" t="t"/>
              <a:pathLst>
                <a:path extrusionOk="0" h="947" w="4819">
                  <a:moveTo>
                    <a:pt x="233" y="1"/>
                  </a:moveTo>
                  <a:lnTo>
                    <a:pt x="1" y="947"/>
                  </a:lnTo>
                  <a:lnTo>
                    <a:pt x="4818" y="947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41"/>
            <p:cNvSpPr/>
            <p:nvPr/>
          </p:nvSpPr>
          <p:spPr>
            <a:xfrm>
              <a:off x="1368041" y="2678908"/>
              <a:ext cx="61674" cy="100858"/>
            </a:xfrm>
            <a:custGeom>
              <a:rect b="b" l="l" r="r" t="t"/>
              <a:pathLst>
                <a:path extrusionOk="0" h="3444" w="2106">
                  <a:moveTo>
                    <a:pt x="0" y="0"/>
                  </a:moveTo>
                  <a:lnTo>
                    <a:pt x="0" y="3444"/>
                  </a:lnTo>
                  <a:lnTo>
                    <a:pt x="1249" y="34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41"/>
            <p:cNvSpPr/>
            <p:nvPr/>
          </p:nvSpPr>
          <p:spPr>
            <a:xfrm>
              <a:off x="1368041" y="2632901"/>
              <a:ext cx="72656" cy="27733"/>
            </a:xfrm>
            <a:custGeom>
              <a:rect b="b" l="l" r="r" t="t"/>
              <a:pathLst>
                <a:path extrusionOk="0" h="947" w="2481">
                  <a:moveTo>
                    <a:pt x="0" y="1"/>
                  </a:moveTo>
                  <a:lnTo>
                    <a:pt x="0" y="947"/>
                  </a:lnTo>
                  <a:lnTo>
                    <a:pt x="2248" y="947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41"/>
            <p:cNvSpPr/>
            <p:nvPr/>
          </p:nvSpPr>
          <p:spPr>
            <a:xfrm>
              <a:off x="1618311" y="2678908"/>
              <a:ext cx="61703" cy="100858"/>
            </a:xfrm>
            <a:custGeom>
              <a:rect b="b" l="l" r="r" t="t"/>
              <a:pathLst>
                <a:path extrusionOk="0" h="3444" w="2107">
                  <a:moveTo>
                    <a:pt x="1" y="0"/>
                  </a:moveTo>
                  <a:lnTo>
                    <a:pt x="857" y="3444"/>
                  </a:lnTo>
                  <a:lnTo>
                    <a:pt x="2106" y="34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41"/>
            <p:cNvSpPr/>
            <p:nvPr/>
          </p:nvSpPr>
          <p:spPr>
            <a:xfrm>
              <a:off x="1450596" y="2486095"/>
              <a:ext cx="146337" cy="73183"/>
            </a:xfrm>
            <a:custGeom>
              <a:rect b="b" l="l" r="r" t="t"/>
              <a:pathLst>
                <a:path extrusionOk="0" h="2499" w="4997">
                  <a:moveTo>
                    <a:pt x="0" y="0"/>
                  </a:moveTo>
                  <a:lnTo>
                    <a:pt x="625" y="1570"/>
                  </a:lnTo>
                  <a:lnTo>
                    <a:pt x="1874" y="1570"/>
                  </a:lnTo>
                  <a:lnTo>
                    <a:pt x="1874" y="2498"/>
                  </a:lnTo>
                  <a:lnTo>
                    <a:pt x="3123" y="2498"/>
                  </a:lnTo>
                  <a:lnTo>
                    <a:pt x="3123" y="1570"/>
                  </a:lnTo>
                  <a:lnTo>
                    <a:pt x="4372" y="1570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41"/>
            <p:cNvSpPr/>
            <p:nvPr/>
          </p:nvSpPr>
          <p:spPr>
            <a:xfrm>
              <a:off x="1487173" y="2578050"/>
              <a:ext cx="73183" cy="36606"/>
            </a:xfrm>
            <a:custGeom>
              <a:rect b="b" l="l" r="r" t="t"/>
              <a:pathLst>
                <a:path extrusionOk="0" h="1250" w="2499">
                  <a:moveTo>
                    <a:pt x="322" y="0"/>
                  </a:moveTo>
                  <a:cubicBezTo>
                    <a:pt x="214" y="447"/>
                    <a:pt x="125" y="821"/>
                    <a:pt x="0" y="1249"/>
                  </a:cubicBezTo>
                  <a:lnTo>
                    <a:pt x="2498" y="1249"/>
                  </a:lnTo>
                  <a:cubicBezTo>
                    <a:pt x="2391" y="821"/>
                    <a:pt x="2302" y="447"/>
                    <a:pt x="219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4" name="Google Shape;4484;p41"/>
          <p:cNvGrpSpPr/>
          <p:nvPr/>
        </p:nvGrpSpPr>
        <p:grpSpPr>
          <a:xfrm>
            <a:off x="7893558" y="2198919"/>
            <a:ext cx="413727" cy="404869"/>
            <a:chOff x="5573871" y="1447369"/>
            <a:chExt cx="413727" cy="404869"/>
          </a:xfrm>
        </p:grpSpPr>
        <p:grpSp>
          <p:nvGrpSpPr>
            <p:cNvPr id="4485" name="Google Shape;4485;p41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4486" name="Google Shape;4486;p41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7" name="Google Shape;4487;p41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488" name="Google Shape;4488;p41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4489" name="Google Shape;4489;p41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0" name="Google Shape;4490;p41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491" name="Google Shape;4491;p41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4492" name="Google Shape;4492;p41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3" name="Google Shape;4493;p41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94" name="Google Shape;4494;p41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8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42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500" name="Google Shape;4500;p42"/>
          <p:cNvSpPr txBox="1"/>
          <p:nvPr>
            <p:ph idx="8" type="subTitle"/>
          </p:nvPr>
        </p:nvSpPr>
        <p:spPr>
          <a:xfrm>
            <a:off x="696400" y="1716475"/>
            <a:ext cx="7295700" cy="204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Transformed </a:t>
            </a:r>
            <a:r>
              <a:rPr b="1" lang="en" sz="22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raw</a:t>
            </a: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data into features suitable for modeling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b="1" lang="en" sz="22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Merging</a:t>
            </a: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Dataframes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Handling Missing Values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Normalization &amp; Standardization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b="1" lang="en" sz="22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Categorical</a:t>
            </a: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variables handling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Creating </a:t>
            </a:r>
            <a:r>
              <a:rPr b="1" lang="en" sz="22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New</a:t>
            </a: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Variables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501" name="Google Shape;45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022" y="2602775"/>
            <a:ext cx="3920252" cy="24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4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43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grpSp>
        <p:nvGrpSpPr>
          <p:cNvPr id="4507" name="Google Shape;4507;p43"/>
          <p:cNvGrpSpPr/>
          <p:nvPr/>
        </p:nvGrpSpPr>
        <p:grpSpPr>
          <a:xfrm flipH="1">
            <a:off x="-289316" y="310974"/>
            <a:ext cx="1679065" cy="268099"/>
            <a:chOff x="684450" y="451550"/>
            <a:chExt cx="3132000" cy="522000"/>
          </a:xfrm>
        </p:grpSpPr>
        <p:sp>
          <p:nvSpPr>
            <p:cNvPr id="4508" name="Google Shape;4508;p43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43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43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43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43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43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43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43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43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43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43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43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43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1" name="Google Shape;4521;p43"/>
          <p:cNvGrpSpPr/>
          <p:nvPr/>
        </p:nvGrpSpPr>
        <p:grpSpPr>
          <a:xfrm>
            <a:off x="1832894" y="1097344"/>
            <a:ext cx="1373676" cy="1373676"/>
            <a:chOff x="1644000" y="1453324"/>
            <a:chExt cx="1274400" cy="1274400"/>
          </a:xfrm>
        </p:grpSpPr>
        <p:sp>
          <p:nvSpPr>
            <p:cNvPr id="4522" name="Google Shape;4522;p43"/>
            <p:cNvSpPr/>
            <p:nvPr/>
          </p:nvSpPr>
          <p:spPr>
            <a:xfrm rot="2700000">
              <a:off x="1830632" y="1639956"/>
              <a:ext cx="901137" cy="90113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57163" rotWithShape="0" algn="bl" dir="2640000" dist="57150">
                <a:schemeClr val="dk2">
                  <a:alpha val="1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43"/>
            <p:cNvSpPr/>
            <p:nvPr/>
          </p:nvSpPr>
          <p:spPr>
            <a:xfrm rot="2700000">
              <a:off x="1902332" y="1711557"/>
              <a:ext cx="757736" cy="757736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4" name="Google Shape;4524;p43"/>
          <p:cNvSpPr txBox="1"/>
          <p:nvPr>
            <p:ph idx="4294967295" type="subTitle"/>
          </p:nvPr>
        </p:nvSpPr>
        <p:spPr>
          <a:xfrm>
            <a:off x="898388" y="3407825"/>
            <a:ext cx="3242700" cy="533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popular choice for solving </a:t>
            </a:r>
            <a:r>
              <a:rPr b="1"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classification</a:t>
            </a:r>
            <a:r>
              <a:rPr lang="en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problems. To optimize the model, we experimented with different parameter combinations, despite the </a:t>
            </a:r>
            <a:r>
              <a:rPr b="1"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computational intensity</a:t>
            </a:r>
            <a:r>
              <a:rPr lang="en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of this process.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5" name="Google Shape;4525;p43"/>
          <p:cNvSpPr txBox="1"/>
          <p:nvPr>
            <p:ph idx="4294967295" type="title"/>
          </p:nvPr>
        </p:nvSpPr>
        <p:spPr>
          <a:xfrm>
            <a:off x="567338" y="2471025"/>
            <a:ext cx="3904800" cy="379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grpSp>
        <p:nvGrpSpPr>
          <p:cNvPr id="4526" name="Google Shape;4526;p43"/>
          <p:cNvGrpSpPr/>
          <p:nvPr/>
        </p:nvGrpSpPr>
        <p:grpSpPr>
          <a:xfrm>
            <a:off x="5671094" y="1097356"/>
            <a:ext cx="1373676" cy="1373676"/>
            <a:chOff x="1644000" y="1453324"/>
            <a:chExt cx="1274400" cy="1274400"/>
          </a:xfrm>
        </p:grpSpPr>
        <p:sp>
          <p:nvSpPr>
            <p:cNvPr id="4527" name="Google Shape;4527;p43"/>
            <p:cNvSpPr/>
            <p:nvPr/>
          </p:nvSpPr>
          <p:spPr>
            <a:xfrm rot="2700000">
              <a:off x="1830632" y="1639956"/>
              <a:ext cx="901137" cy="90113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57163" rotWithShape="0" algn="bl" dir="2640000" dist="57150">
                <a:schemeClr val="dk2">
                  <a:alpha val="1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43"/>
            <p:cNvSpPr/>
            <p:nvPr/>
          </p:nvSpPr>
          <p:spPr>
            <a:xfrm rot="2700000">
              <a:off x="1902332" y="1711557"/>
              <a:ext cx="757736" cy="757736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9" name="Google Shape;4529;p43"/>
          <p:cNvSpPr txBox="1"/>
          <p:nvPr>
            <p:ph idx="4294967295" type="subTitle"/>
          </p:nvPr>
        </p:nvSpPr>
        <p:spPr>
          <a:xfrm>
            <a:off x="4637601" y="3407825"/>
            <a:ext cx="3440700" cy="533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Predict the winner as the one with the lowest ranking. Suitability in </a:t>
            </a:r>
            <a:r>
              <a:rPr b="1"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modeling continuous outcomes</a:t>
            </a:r>
            <a:r>
              <a:rPr lang="en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and interpreting relationships between variables.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0" name="Google Shape;4530;p43"/>
          <p:cNvSpPr txBox="1"/>
          <p:nvPr>
            <p:ph idx="4294967295" type="title"/>
          </p:nvPr>
        </p:nvSpPr>
        <p:spPr>
          <a:xfrm>
            <a:off x="4405538" y="2471038"/>
            <a:ext cx="3904800" cy="379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pic>
        <p:nvPicPr>
          <p:cNvPr id="4531" name="Google Shape;4531;p43"/>
          <p:cNvPicPr preferRelativeResize="0"/>
          <p:nvPr/>
        </p:nvPicPr>
        <p:blipFill rotWithShape="1">
          <a:blip r:embed="rId3">
            <a:alphaModFix/>
          </a:blip>
          <a:srcRect b="2371" l="0" r="0" t="2381"/>
          <a:stretch/>
        </p:blipFill>
        <p:spPr>
          <a:xfrm>
            <a:off x="-50349" y="1241125"/>
            <a:ext cx="3713500" cy="108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2" name="Google Shape;4532;p43"/>
          <p:cNvPicPr preferRelativeResize="0"/>
          <p:nvPr/>
        </p:nvPicPr>
        <p:blipFill rotWithShape="1">
          <a:blip r:embed="rId4">
            <a:alphaModFix/>
          </a:blip>
          <a:srcRect b="2381" l="0" r="0" t="2371"/>
          <a:stretch/>
        </p:blipFill>
        <p:spPr>
          <a:xfrm flipH="1">
            <a:off x="5480845" y="1209013"/>
            <a:ext cx="3713500" cy="11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6" name="Shape 4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7" name="Google Shape;4537;p44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sp>
        <p:nvSpPr>
          <p:cNvPr id="4538" name="Google Shape;4538;p44"/>
          <p:cNvSpPr txBox="1"/>
          <p:nvPr>
            <p:ph idx="8" type="subTitle"/>
          </p:nvPr>
        </p:nvSpPr>
        <p:spPr>
          <a:xfrm>
            <a:off x="992925" y="1196900"/>
            <a:ext cx="7158000" cy="2487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●"/>
            </a:pP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Batch </a:t>
            </a:r>
            <a:r>
              <a:rPr b="1" lang="en" sz="18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normalization</a:t>
            </a: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and </a:t>
            </a:r>
            <a:r>
              <a:rPr b="1" lang="en" sz="18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dropout</a:t>
            </a: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for neural networks to improve convergence and reduce overfitting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●"/>
            </a:pPr>
            <a:r>
              <a:rPr b="1" lang="en" sz="18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Cross-validation</a:t>
            </a: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techniques to assess the generalizability and robustness of our models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539" name="Google Shape;4539;p44"/>
          <p:cNvSpPr txBox="1"/>
          <p:nvPr>
            <p:ph type="ctrTitle"/>
          </p:nvPr>
        </p:nvSpPr>
        <p:spPr>
          <a:xfrm flipH="1">
            <a:off x="2187150" y="2676500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4540" name="Google Shape;4540;p44"/>
          <p:cNvSpPr txBox="1"/>
          <p:nvPr>
            <p:ph idx="8" type="subTitle"/>
          </p:nvPr>
        </p:nvSpPr>
        <p:spPr>
          <a:xfrm>
            <a:off x="993000" y="3196700"/>
            <a:ext cx="3576600" cy="2487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●"/>
            </a:pP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Classification 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○"/>
            </a:pP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Accuracy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○"/>
            </a:pP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Precision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○"/>
            </a:pP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Recall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○"/>
            </a:pP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F1-score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541" name="Google Shape;4541;p44"/>
          <p:cNvSpPr txBox="1"/>
          <p:nvPr>
            <p:ph idx="8" type="subTitle"/>
          </p:nvPr>
        </p:nvSpPr>
        <p:spPr>
          <a:xfrm>
            <a:off x="4740450" y="3196700"/>
            <a:ext cx="3576600" cy="2487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●"/>
            </a:pP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R</a:t>
            </a: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egression</a:t>
            </a: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○"/>
            </a:pP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M</a:t>
            </a: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ean squared error (MSE) 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Jost"/>
              <a:buChar char="○"/>
            </a:pPr>
            <a:r>
              <a:rPr lang="en" sz="18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R-squared</a:t>
            </a:r>
            <a:endParaRPr sz="18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542" name="Google Shape;4542;p44"/>
          <p:cNvGrpSpPr/>
          <p:nvPr/>
        </p:nvGrpSpPr>
        <p:grpSpPr>
          <a:xfrm>
            <a:off x="2534250" y="4157375"/>
            <a:ext cx="1221300" cy="570400"/>
            <a:chOff x="670175" y="3809850"/>
            <a:chExt cx="1221300" cy="570400"/>
          </a:xfrm>
        </p:grpSpPr>
        <p:cxnSp>
          <p:nvCxnSpPr>
            <p:cNvPr id="4543" name="Google Shape;4543;p44"/>
            <p:cNvCxnSpPr/>
            <p:nvPr/>
          </p:nvCxnSpPr>
          <p:spPr>
            <a:xfrm rot="10800000">
              <a:off x="670175" y="3999983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4" name="Google Shape;4544;p44"/>
            <p:cNvCxnSpPr/>
            <p:nvPr/>
          </p:nvCxnSpPr>
          <p:spPr>
            <a:xfrm rot="10800000">
              <a:off x="670175" y="438025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5" name="Google Shape;4545;p44"/>
            <p:cNvCxnSpPr/>
            <p:nvPr/>
          </p:nvCxnSpPr>
          <p:spPr>
            <a:xfrm rot="10800000">
              <a:off x="995525" y="4190117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6" name="Google Shape;4546;p44"/>
            <p:cNvCxnSpPr/>
            <p:nvPr/>
          </p:nvCxnSpPr>
          <p:spPr>
            <a:xfrm rot="10800000">
              <a:off x="995525" y="3809850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547" name="Google Shape;4547;p44"/>
          <p:cNvPicPr preferRelativeResize="0"/>
          <p:nvPr/>
        </p:nvPicPr>
        <p:blipFill rotWithShape="1">
          <a:blip r:embed="rId3">
            <a:alphaModFix/>
          </a:blip>
          <a:srcRect b="22262" l="2922" r="0" t="3652"/>
          <a:stretch/>
        </p:blipFill>
        <p:spPr>
          <a:xfrm>
            <a:off x="3673575" y="4108275"/>
            <a:ext cx="4622403" cy="103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1" name="Shape 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2" name="Google Shape;4552;p45"/>
          <p:cNvGrpSpPr/>
          <p:nvPr/>
        </p:nvGrpSpPr>
        <p:grpSpPr>
          <a:xfrm>
            <a:off x="7904994" y="716675"/>
            <a:ext cx="529200" cy="529200"/>
            <a:chOff x="797275" y="458600"/>
            <a:chExt cx="529200" cy="529200"/>
          </a:xfrm>
        </p:grpSpPr>
        <p:sp>
          <p:nvSpPr>
            <p:cNvPr id="4553" name="Google Shape;4553;p45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45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5" name="Google Shape;4555;p45"/>
          <p:cNvGrpSpPr/>
          <p:nvPr/>
        </p:nvGrpSpPr>
        <p:grpSpPr>
          <a:xfrm flipH="1">
            <a:off x="-289450" y="310975"/>
            <a:ext cx="1608595" cy="268099"/>
            <a:chOff x="684450" y="451550"/>
            <a:chExt cx="3132000" cy="522000"/>
          </a:xfrm>
        </p:grpSpPr>
        <p:sp>
          <p:nvSpPr>
            <p:cNvPr id="4556" name="Google Shape;4556;p45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45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45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45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45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45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45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45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45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45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45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45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45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69" name="Google Shape;4569;p45"/>
          <p:cNvCxnSpPr>
            <a:stCxn id="4570" idx="6"/>
            <a:endCxn id="4571" idx="2"/>
          </p:cNvCxnSpPr>
          <p:nvPr/>
        </p:nvCxnSpPr>
        <p:spPr>
          <a:xfrm>
            <a:off x="1906213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2" name="Google Shape;4572;p45"/>
          <p:cNvCxnSpPr>
            <a:stCxn id="4571" idx="6"/>
            <a:endCxn id="4573" idx="2"/>
          </p:cNvCxnSpPr>
          <p:nvPr/>
        </p:nvCxnSpPr>
        <p:spPr>
          <a:xfrm>
            <a:off x="3710450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4" name="Google Shape;4574;p45"/>
          <p:cNvCxnSpPr>
            <a:stCxn id="4573" idx="6"/>
            <a:endCxn id="4575" idx="2"/>
          </p:cNvCxnSpPr>
          <p:nvPr/>
        </p:nvCxnSpPr>
        <p:spPr>
          <a:xfrm>
            <a:off x="5514688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76" name="Google Shape;4576;p45"/>
          <p:cNvGrpSpPr/>
          <p:nvPr/>
        </p:nvGrpSpPr>
        <p:grpSpPr>
          <a:xfrm>
            <a:off x="1182903" y="2686172"/>
            <a:ext cx="1111532" cy="1111532"/>
            <a:chOff x="1309828" y="2667497"/>
            <a:chExt cx="1111532" cy="1111532"/>
          </a:xfrm>
        </p:grpSpPr>
        <p:sp>
          <p:nvSpPr>
            <p:cNvPr id="4570" name="Google Shape;4570;p45"/>
            <p:cNvSpPr/>
            <p:nvPr/>
          </p:nvSpPr>
          <p:spPr>
            <a:xfrm>
              <a:off x="1698038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7" name="Google Shape;4577;p45"/>
            <p:cNvGrpSpPr/>
            <p:nvPr/>
          </p:nvGrpSpPr>
          <p:grpSpPr>
            <a:xfrm>
              <a:off x="1309828" y="2667497"/>
              <a:ext cx="1111532" cy="1111532"/>
              <a:chOff x="1644000" y="1453324"/>
              <a:chExt cx="1274400" cy="1274400"/>
            </a:xfrm>
          </p:grpSpPr>
          <p:sp>
            <p:nvSpPr>
              <p:cNvPr id="4578" name="Google Shape;4578;p45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45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80" name="Google Shape;4580;p45"/>
          <p:cNvSpPr txBox="1"/>
          <p:nvPr/>
        </p:nvSpPr>
        <p:spPr>
          <a:xfrm>
            <a:off x="836575" y="221145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1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581" name="Google Shape;4581;p45"/>
          <p:cNvSpPr txBox="1"/>
          <p:nvPr/>
        </p:nvSpPr>
        <p:spPr>
          <a:xfrm>
            <a:off x="748450" y="1733850"/>
            <a:ext cx="2052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Data Scraping and Cleaning</a:t>
            </a:r>
            <a:endParaRPr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582" name="Google Shape;4582;p45"/>
          <p:cNvGrpSpPr/>
          <p:nvPr/>
        </p:nvGrpSpPr>
        <p:grpSpPr>
          <a:xfrm>
            <a:off x="2987153" y="2686172"/>
            <a:ext cx="1111532" cy="1111532"/>
            <a:chOff x="3114078" y="2667497"/>
            <a:chExt cx="1111532" cy="1111532"/>
          </a:xfrm>
        </p:grpSpPr>
        <p:sp>
          <p:nvSpPr>
            <p:cNvPr id="4571" name="Google Shape;4571;p45"/>
            <p:cNvSpPr/>
            <p:nvPr/>
          </p:nvSpPr>
          <p:spPr>
            <a:xfrm>
              <a:off x="3502275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83" name="Google Shape;4583;p45"/>
            <p:cNvGrpSpPr/>
            <p:nvPr/>
          </p:nvGrpSpPr>
          <p:grpSpPr>
            <a:xfrm>
              <a:off x="3114078" y="2667497"/>
              <a:ext cx="1111532" cy="1111532"/>
              <a:chOff x="1644000" y="1453324"/>
              <a:chExt cx="1274400" cy="1274400"/>
            </a:xfrm>
          </p:grpSpPr>
          <p:sp>
            <p:nvSpPr>
              <p:cNvPr id="4584" name="Google Shape;4584;p45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45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86" name="Google Shape;4586;p45"/>
          <p:cNvSpPr txBox="1"/>
          <p:nvPr/>
        </p:nvSpPr>
        <p:spPr>
          <a:xfrm>
            <a:off x="2640825" y="389747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2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587" name="Google Shape;4587;p45"/>
          <p:cNvSpPr txBox="1"/>
          <p:nvPr/>
        </p:nvSpPr>
        <p:spPr>
          <a:xfrm>
            <a:off x="2640825" y="4216649"/>
            <a:ext cx="1804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Exploratory Data Analysis</a:t>
            </a:r>
            <a:endParaRPr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588" name="Google Shape;4588;p45"/>
          <p:cNvGrpSpPr/>
          <p:nvPr/>
        </p:nvGrpSpPr>
        <p:grpSpPr>
          <a:xfrm>
            <a:off x="4791403" y="2686172"/>
            <a:ext cx="1111532" cy="1111532"/>
            <a:chOff x="4918328" y="2667497"/>
            <a:chExt cx="1111532" cy="1111532"/>
          </a:xfrm>
        </p:grpSpPr>
        <p:sp>
          <p:nvSpPr>
            <p:cNvPr id="4573" name="Google Shape;4573;p45"/>
            <p:cNvSpPr/>
            <p:nvPr/>
          </p:nvSpPr>
          <p:spPr>
            <a:xfrm>
              <a:off x="5306513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89" name="Google Shape;4589;p45"/>
            <p:cNvGrpSpPr/>
            <p:nvPr/>
          </p:nvGrpSpPr>
          <p:grpSpPr>
            <a:xfrm>
              <a:off x="4918328" y="2667497"/>
              <a:ext cx="1111532" cy="1111532"/>
              <a:chOff x="1644000" y="1453324"/>
              <a:chExt cx="1274400" cy="1274400"/>
            </a:xfrm>
          </p:grpSpPr>
          <p:sp>
            <p:nvSpPr>
              <p:cNvPr id="4590" name="Google Shape;4590;p45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45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92" name="Google Shape;4592;p45"/>
          <p:cNvGrpSpPr/>
          <p:nvPr/>
        </p:nvGrpSpPr>
        <p:grpSpPr>
          <a:xfrm>
            <a:off x="6595653" y="2686172"/>
            <a:ext cx="1111532" cy="1111532"/>
            <a:chOff x="6722578" y="2667497"/>
            <a:chExt cx="1111532" cy="1111532"/>
          </a:xfrm>
        </p:grpSpPr>
        <p:sp>
          <p:nvSpPr>
            <p:cNvPr id="4575" name="Google Shape;4575;p45"/>
            <p:cNvSpPr/>
            <p:nvPr/>
          </p:nvSpPr>
          <p:spPr>
            <a:xfrm>
              <a:off x="7110750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93" name="Google Shape;4593;p45"/>
            <p:cNvGrpSpPr/>
            <p:nvPr/>
          </p:nvGrpSpPr>
          <p:grpSpPr>
            <a:xfrm>
              <a:off x="6722578" y="2667497"/>
              <a:ext cx="1111532" cy="1111532"/>
              <a:chOff x="1644000" y="1453324"/>
              <a:chExt cx="1274400" cy="1274400"/>
            </a:xfrm>
          </p:grpSpPr>
          <p:sp>
            <p:nvSpPr>
              <p:cNvPr id="4594" name="Google Shape;4594;p45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45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96" name="Google Shape;4596;p45"/>
          <p:cNvSpPr txBox="1"/>
          <p:nvPr/>
        </p:nvSpPr>
        <p:spPr>
          <a:xfrm>
            <a:off x="6249325" y="389747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4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597" name="Google Shape;4597;p45"/>
          <p:cNvSpPr txBox="1"/>
          <p:nvPr/>
        </p:nvSpPr>
        <p:spPr>
          <a:xfrm>
            <a:off x="6249375" y="4231224"/>
            <a:ext cx="1804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Analysis of Results</a:t>
            </a:r>
            <a:endParaRPr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598" name="Google Shape;4598;p45"/>
          <p:cNvSpPr txBox="1"/>
          <p:nvPr/>
        </p:nvSpPr>
        <p:spPr>
          <a:xfrm>
            <a:off x="4445038" y="221145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3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599" name="Google Shape;4599;p45"/>
          <p:cNvSpPr txBox="1"/>
          <p:nvPr/>
        </p:nvSpPr>
        <p:spPr>
          <a:xfrm>
            <a:off x="4445125" y="1947227"/>
            <a:ext cx="1804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Modelling</a:t>
            </a:r>
            <a:endParaRPr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600" name="Google Shape;4600;p45"/>
          <p:cNvGrpSpPr/>
          <p:nvPr/>
        </p:nvGrpSpPr>
        <p:grpSpPr>
          <a:xfrm>
            <a:off x="6990468" y="3086528"/>
            <a:ext cx="321901" cy="310831"/>
            <a:chOff x="3389146" y="2477603"/>
            <a:chExt cx="321901" cy="310831"/>
          </a:xfrm>
        </p:grpSpPr>
        <p:sp>
          <p:nvSpPr>
            <p:cNvPr id="4601" name="Google Shape;4601;p45"/>
            <p:cNvSpPr/>
            <p:nvPr/>
          </p:nvSpPr>
          <p:spPr>
            <a:xfrm>
              <a:off x="3601813" y="2477603"/>
              <a:ext cx="109233" cy="54499"/>
            </a:xfrm>
            <a:custGeom>
              <a:rect b="b" l="l" r="r" t="t"/>
              <a:pathLst>
                <a:path extrusionOk="0" h="1861" w="3730">
                  <a:moveTo>
                    <a:pt x="1865" y="0"/>
                  </a:moveTo>
                  <a:cubicBezTo>
                    <a:pt x="955" y="0"/>
                    <a:pt x="45" y="620"/>
                    <a:pt x="1" y="1860"/>
                  </a:cubicBezTo>
                  <a:lnTo>
                    <a:pt x="1553" y="1860"/>
                  </a:lnTo>
                  <a:lnTo>
                    <a:pt x="1553" y="1236"/>
                  </a:lnTo>
                  <a:lnTo>
                    <a:pt x="2177" y="1236"/>
                  </a:lnTo>
                  <a:lnTo>
                    <a:pt x="2177" y="1860"/>
                  </a:lnTo>
                  <a:lnTo>
                    <a:pt x="3730" y="1860"/>
                  </a:lnTo>
                  <a:cubicBezTo>
                    <a:pt x="3685" y="620"/>
                    <a:pt x="2775" y="0"/>
                    <a:pt x="18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45"/>
            <p:cNvSpPr/>
            <p:nvPr/>
          </p:nvSpPr>
          <p:spPr>
            <a:xfrm>
              <a:off x="3389146" y="2550347"/>
              <a:ext cx="321901" cy="238087"/>
            </a:xfrm>
            <a:custGeom>
              <a:rect b="b" l="l" r="r" t="t"/>
              <a:pathLst>
                <a:path extrusionOk="0" h="8130" w="10992">
                  <a:moveTo>
                    <a:pt x="4423" y="1259"/>
                  </a:moveTo>
                  <a:cubicBezTo>
                    <a:pt x="5144" y="1259"/>
                    <a:pt x="5862" y="1535"/>
                    <a:pt x="6406" y="2088"/>
                  </a:cubicBezTo>
                  <a:cubicBezTo>
                    <a:pt x="8185" y="3832"/>
                    <a:pt x="6931" y="6888"/>
                    <a:pt x="4447" y="6888"/>
                  </a:cubicBezTo>
                  <a:cubicBezTo>
                    <a:pt x="4440" y="6888"/>
                    <a:pt x="4433" y="6888"/>
                    <a:pt x="4426" y="6888"/>
                  </a:cubicBezTo>
                  <a:cubicBezTo>
                    <a:pt x="4418" y="6888"/>
                    <a:pt x="4411" y="6888"/>
                    <a:pt x="4404" y="6888"/>
                  </a:cubicBezTo>
                  <a:cubicBezTo>
                    <a:pt x="1920" y="6888"/>
                    <a:pt x="666" y="3832"/>
                    <a:pt x="2427" y="2088"/>
                  </a:cubicBezTo>
                  <a:cubicBezTo>
                    <a:pt x="2980" y="1535"/>
                    <a:pt x="3703" y="1259"/>
                    <a:pt x="4423" y="1259"/>
                  </a:cubicBezTo>
                  <a:close/>
                  <a:moveTo>
                    <a:pt x="7370" y="1"/>
                  </a:moveTo>
                  <a:cubicBezTo>
                    <a:pt x="7584" y="643"/>
                    <a:pt x="8137" y="1107"/>
                    <a:pt x="8815" y="1232"/>
                  </a:cubicBezTo>
                  <a:lnTo>
                    <a:pt x="8815" y="2499"/>
                  </a:lnTo>
                  <a:lnTo>
                    <a:pt x="10367" y="2499"/>
                  </a:lnTo>
                  <a:lnTo>
                    <a:pt x="10367" y="3462"/>
                  </a:lnTo>
                  <a:lnTo>
                    <a:pt x="8458" y="3462"/>
                  </a:lnTo>
                  <a:cubicBezTo>
                    <a:pt x="8143" y="1341"/>
                    <a:pt x="6299" y="35"/>
                    <a:pt x="4411" y="35"/>
                  </a:cubicBezTo>
                  <a:cubicBezTo>
                    <a:pt x="3408" y="35"/>
                    <a:pt x="2393" y="403"/>
                    <a:pt x="1589" y="1214"/>
                  </a:cubicBezTo>
                  <a:cubicBezTo>
                    <a:pt x="1" y="2802"/>
                    <a:pt x="1" y="5371"/>
                    <a:pt x="1589" y="6942"/>
                  </a:cubicBezTo>
                  <a:cubicBezTo>
                    <a:pt x="2405" y="7763"/>
                    <a:pt x="3415" y="8130"/>
                    <a:pt x="4409" y="8130"/>
                  </a:cubicBezTo>
                  <a:cubicBezTo>
                    <a:pt x="6500" y="8130"/>
                    <a:pt x="8518" y="6506"/>
                    <a:pt x="8494" y="4087"/>
                  </a:cubicBezTo>
                  <a:lnTo>
                    <a:pt x="10992" y="4087"/>
                  </a:lnTo>
                  <a:lnTo>
                    <a:pt x="10992" y="1874"/>
                  </a:lnTo>
                  <a:lnTo>
                    <a:pt x="9439" y="1874"/>
                  </a:lnTo>
                  <a:lnTo>
                    <a:pt x="9439" y="1232"/>
                  </a:lnTo>
                  <a:cubicBezTo>
                    <a:pt x="10117" y="1107"/>
                    <a:pt x="10671" y="643"/>
                    <a:pt x="1088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45"/>
            <p:cNvSpPr/>
            <p:nvPr/>
          </p:nvSpPr>
          <p:spPr>
            <a:xfrm>
              <a:off x="3505524" y="2660458"/>
              <a:ext cx="25947" cy="18596"/>
            </a:xfrm>
            <a:custGeom>
              <a:rect b="b" l="l" r="r" t="t"/>
              <a:pathLst>
                <a:path extrusionOk="0" h="635" w="886">
                  <a:moveTo>
                    <a:pt x="440" y="1"/>
                  </a:moveTo>
                  <a:cubicBezTo>
                    <a:pt x="367" y="1"/>
                    <a:pt x="290" y="29"/>
                    <a:pt x="220" y="95"/>
                  </a:cubicBezTo>
                  <a:cubicBezTo>
                    <a:pt x="0" y="328"/>
                    <a:pt x="202" y="635"/>
                    <a:pt x="445" y="635"/>
                  </a:cubicBezTo>
                  <a:cubicBezTo>
                    <a:pt x="519" y="635"/>
                    <a:pt x="595" y="607"/>
                    <a:pt x="666" y="541"/>
                  </a:cubicBezTo>
                  <a:cubicBezTo>
                    <a:pt x="885" y="308"/>
                    <a:pt x="683" y="1"/>
                    <a:pt x="4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45"/>
            <p:cNvSpPr/>
            <p:nvPr/>
          </p:nvSpPr>
          <p:spPr>
            <a:xfrm>
              <a:off x="3480076" y="2605344"/>
              <a:ext cx="76844" cy="39623"/>
            </a:xfrm>
            <a:custGeom>
              <a:rect b="b" l="l" r="r" t="t"/>
              <a:pathLst>
                <a:path extrusionOk="0" h="1353" w="2624">
                  <a:moveTo>
                    <a:pt x="1318" y="1"/>
                  </a:moveTo>
                  <a:cubicBezTo>
                    <a:pt x="857" y="1"/>
                    <a:pt x="393" y="148"/>
                    <a:pt x="0" y="442"/>
                  </a:cubicBezTo>
                  <a:lnTo>
                    <a:pt x="910" y="1352"/>
                  </a:lnTo>
                  <a:cubicBezTo>
                    <a:pt x="1035" y="1290"/>
                    <a:pt x="1173" y="1259"/>
                    <a:pt x="1312" y="1259"/>
                  </a:cubicBezTo>
                  <a:cubicBezTo>
                    <a:pt x="1450" y="1259"/>
                    <a:pt x="1588" y="1290"/>
                    <a:pt x="1713" y="1352"/>
                  </a:cubicBezTo>
                  <a:lnTo>
                    <a:pt x="2623" y="442"/>
                  </a:lnTo>
                  <a:cubicBezTo>
                    <a:pt x="2239" y="148"/>
                    <a:pt x="1780" y="1"/>
                    <a:pt x="13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45"/>
            <p:cNvSpPr/>
            <p:nvPr/>
          </p:nvSpPr>
          <p:spPr>
            <a:xfrm>
              <a:off x="3450293" y="2631349"/>
              <a:ext cx="43400" cy="76844"/>
            </a:xfrm>
            <a:custGeom>
              <a:rect b="b" l="l" r="r" t="t"/>
              <a:pathLst>
                <a:path extrusionOk="0" h="2624" w="1482">
                  <a:moveTo>
                    <a:pt x="571" y="0"/>
                  </a:moveTo>
                  <a:cubicBezTo>
                    <a:pt x="0" y="750"/>
                    <a:pt x="0" y="1874"/>
                    <a:pt x="571" y="2623"/>
                  </a:cubicBezTo>
                  <a:lnTo>
                    <a:pt x="1481" y="1713"/>
                  </a:lnTo>
                  <a:cubicBezTo>
                    <a:pt x="1356" y="1464"/>
                    <a:pt x="1356" y="1160"/>
                    <a:pt x="1481" y="91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45"/>
            <p:cNvSpPr/>
            <p:nvPr/>
          </p:nvSpPr>
          <p:spPr>
            <a:xfrm>
              <a:off x="3543302" y="2631349"/>
              <a:ext cx="43898" cy="76844"/>
            </a:xfrm>
            <a:custGeom>
              <a:rect b="b" l="l" r="r" t="t"/>
              <a:pathLst>
                <a:path extrusionOk="0" h="2624" w="1499">
                  <a:moveTo>
                    <a:pt x="910" y="0"/>
                  </a:moveTo>
                  <a:lnTo>
                    <a:pt x="0" y="910"/>
                  </a:lnTo>
                  <a:cubicBezTo>
                    <a:pt x="125" y="1160"/>
                    <a:pt x="125" y="1464"/>
                    <a:pt x="0" y="1713"/>
                  </a:cubicBezTo>
                  <a:lnTo>
                    <a:pt x="910" y="2623"/>
                  </a:lnTo>
                  <a:cubicBezTo>
                    <a:pt x="1499" y="1874"/>
                    <a:pt x="1499" y="750"/>
                    <a:pt x="91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45"/>
            <p:cNvSpPr/>
            <p:nvPr/>
          </p:nvSpPr>
          <p:spPr>
            <a:xfrm>
              <a:off x="3480076" y="2694575"/>
              <a:ext cx="76844" cy="39213"/>
            </a:xfrm>
            <a:custGeom>
              <a:rect b="b" l="l" r="r" t="t"/>
              <a:pathLst>
                <a:path extrusionOk="0" h="1339" w="2624">
                  <a:moveTo>
                    <a:pt x="910" y="0"/>
                  </a:moveTo>
                  <a:lnTo>
                    <a:pt x="0" y="910"/>
                  </a:lnTo>
                  <a:cubicBezTo>
                    <a:pt x="375" y="1196"/>
                    <a:pt x="848" y="1339"/>
                    <a:pt x="1318" y="1339"/>
                  </a:cubicBezTo>
                  <a:cubicBezTo>
                    <a:pt x="1789" y="1339"/>
                    <a:pt x="2257" y="1196"/>
                    <a:pt x="2623" y="910"/>
                  </a:cubicBezTo>
                  <a:lnTo>
                    <a:pt x="1713" y="0"/>
                  </a:lnTo>
                  <a:cubicBezTo>
                    <a:pt x="1588" y="54"/>
                    <a:pt x="1445" y="90"/>
                    <a:pt x="1321" y="90"/>
                  </a:cubicBezTo>
                  <a:cubicBezTo>
                    <a:pt x="1178" y="90"/>
                    <a:pt x="1035" y="54"/>
                    <a:pt x="91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8" name="Google Shape;4608;p45"/>
          <p:cNvGrpSpPr/>
          <p:nvPr/>
        </p:nvGrpSpPr>
        <p:grpSpPr>
          <a:xfrm>
            <a:off x="5191441" y="3141085"/>
            <a:ext cx="311446" cy="201715"/>
            <a:chOff x="2722941" y="2532073"/>
            <a:chExt cx="311446" cy="201715"/>
          </a:xfrm>
        </p:grpSpPr>
        <p:sp>
          <p:nvSpPr>
            <p:cNvPr id="4609" name="Google Shape;4609;p45"/>
            <p:cNvSpPr/>
            <p:nvPr/>
          </p:nvSpPr>
          <p:spPr>
            <a:xfrm>
              <a:off x="2786695" y="2587334"/>
              <a:ext cx="18830" cy="18450"/>
            </a:xfrm>
            <a:custGeom>
              <a:rect b="b" l="l" r="r" t="t"/>
              <a:pathLst>
                <a:path extrusionOk="0" h="630" w="643">
                  <a:moveTo>
                    <a:pt x="321" y="0"/>
                  </a:moveTo>
                  <a:cubicBezTo>
                    <a:pt x="165" y="0"/>
                    <a:pt x="9" y="103"/>
                    <a:pt x="0" y="308"/>
                  </a:cubicBezTo>
                  <a:cubicBezTo>
                    <a:pt x="0" y="486"/>
                    <a:pt x="143" y="629"/>
                    <a:pt x="321" y="629"/>
                  </a:cubicBezTo>
                  <a:cubicBezTo>
                    <a:pt x="500" y="629"/>
                    <a:pt x="642" y="486"/>
                    <a:pt x="642" y="308"/>
                  </a:cubicBezTo>
                  <a:cubicBezTo>
                    <a:pt x="633" y="103"/>
                    <a:pt x="477" y="0"/>
                    <a:pt x="32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45"/>
            <p:cNvSpPr/>
            <p:nvPr/>
          </p:nvSpPr>
          <p:spPr>
            <a:xfrm>
              <a:off x="2722941" y="2532073"/>
              <a:ext cx="311446" cy="201715"/>
            </a:xfrm>
            <a:custGeom>
              <a:rect b="b" l="l" r="r" t="t"/>
              <a:pathLst>
                <a:path extrusionOk="0" h="6888" w="10635">
                  <a:moveTo>
                    <a:pt x="9385" y="1249"/>
                  </a:moveTo>
                  <a:lnTo>
                    <a:pt x="9385" y="1874"/>
                  </a:lnTo>
                  <a:lnTo>
                    <a:pt x="4693" y="1874"/>
                  </a:lnTo>
                  <a:lnTo>
                    <a:pt x="4693" y="1249"/>
                  </a:lnTo>
                  <a:close/>
                  <a:moveTo>
                    <a:pt x="9385" y="2498"/>
                  </a:moveTo>
                  <a:lnTo>
                    <a:pt x="9385" y="3123"/>
                  </a:lnTo>
                  <a:lnTo>
                    <a:pt x="4693" y="3123"/>
                  </a:lnTo>
                  <a:lnTo>
                    <a:pt x="4693" y="2498"/>
                  </a:lnTo>
                  <a:close/>
                  <a:moveTo>
                    <a:pt x="2480" y="1267"/>
                  </a:moveTo>
                  <a:cubicBezTo>
                    <a:pt x="3248" y="1267"/>
                    <a:pt x="3694" y="2159"/>
                    <a:pt x="3230" y="2766"/>
                  </a:cubicBezTo>
                  <a:cubicBezTo>
                    <a:pt x="3533" y="2998"/>
                    <a:pt x="3729" y="3355"/>
                    <a:pt x="3729" y="3765"/>
                  </a:cubicBezTo>
                  <a:lnTo>
                    <a:pt x="3729" y="4390"/>
                  </a:lnTo>
                  <a:lnTo>
                    <a:pt x="1231" y="4390"/>
                  </a:lnTo>
                  <a:lnTo>
                    <a:pt x="1231" y="3765"/>
                  </a:lnTo>
                  <a:cubicBezTo>
                    <a:pt x="1231" y="3355"/>
                    <a:pt x="1446" y="2998"/>
                    <a:pt x="1731" y="2766"/>
                  </a:cubicBezTo>
                  <a:cubicBezTo>
                    <a:pt x="1285" y="2159"/>
                    <a:pt x="1713" y="1267"/>
                    <a:pt x="2480" y="1267"/>
                  </a:cubicBezTo>
                  <a:close/>
                  <a:moveTo>
                    <a:pt x="6870" y="3765"/>
                  </a:moveTo>
                  <a:lnTo>
                    <a:pt x="6870" y="4390"/>
                  </a:lnTo>
                  <a:lnTo>
                    <a:pt x="4693" y="4390"/>
                  </a:lnTo>
                  <a:lnTo>
                    <a:pt x="4693" y="3765"/>
                  </a:lnTo>
                  <a:close/>
                  <a:moveTo>
                    <a:pt x="4068" y="5014"/>
                  </a:moveTo>
                  <a:lnTo>
                    <a:pt x="4068" y="5639"/>
                  </a:lnTo>
                  <a:lnTo>
                    <a:pt x="1231" y="5639"/>
                  </a:lnTo>
                  <a:lnTo>
                    <a:pt x="1231" y="5014"/>
                  </a:lnTo>
                  <a:close/>
                  <a:moveTo>
                    <a:pt x="6870" y="5014"/>
                  </a:moveTo>
                  <a:lnTo>
                    <a:pt x="6870" y="5639"/>
                  </a:lnTo>
                  <a:lnTo>
                    <a:pt x="4693" y="5639"/>
                  </a:lnTo>
                  <a:lnTo>
                    <a:pt x="4693" y="5014"/>
                  </a:lnTo>
                  <a:close/>
                  <a:moveTo>
                    <a:pt x="9385" y="3765"/>
                  </a:moveTo>
                  <a:lnTo>
                    <a:pt x="9385" y="5639"/>
                  </a:lnTo>
                  <a:lnTo>
                    <a:pt x="7512" y="5639"/>
                  </a:lnTo>
                  <a:lnTo>
                    <a:pt x="7512" y="3765"/>
                  </a:lnTo>
                  <a:close/>
                  <a:moveTo>
                    <a:pt x="0" y="0"/>
                  </a:moveTo>
                  <a:lnTo>
                    <a:pt x="0" y="6888"/>
                  </a:lnTo>
                  <a:lnTo>
                    <a:pt x="10634" y="6888"/>
                  </a:lnTo>
                  <a:lnTo>
                    <a:pt x="1063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45"/>
            <p:cNvSpPr/>
            <p:nvPr/>
          </p:nvSpPr>
          <p:spPr>
            <a:xfrm>
              <a:off x="2961204" y="2660605"/>
              <a:ext cx="18303" cy="18332"/>
            </a:xfrm>
            <a:custGeom>
              <a:rect b="b" l="l" r="r" t="t"/>
              <a:pathLst>
                <a:path extrusionOk="0" h="626" w="625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45"/>
            <p:cNvSpPr/>
            <p:nvPr/>
          </p:nvSpPr>
          <p:spPr>
            <a:xfrm>
              <a:off x="2777792" y="2624028"/>
              <a:ext cx="36606" cy="18332"/>
            </a:xfrm>
            <a:custGeom>
              <a:rect b="b" l="l" r="r" t="t"/>
              <a:pathLst>
                <a:path extrusionOk="0" h="626" w="1250">
                  <a:moveTo>
                    <a:pt x="625" y="1"/>
                  </a:moveTo>
                  <a:cubicBezTo>
                    <a:pt x="286" y="1"/>
                    <a:pt x="1" y="286"/>
                    <a:pt x="1" y="625"/>
                  </a:cubicBezTo>
                  <a:lnTo>
                    <a:pt x="1250" y="625"/>
                  </a:lnTo>
                  <a:cubicBezTo>
                    <a:pt x="1250" y="286"/>
                    <a:pt x="964" y="1"/>
                    <a:pt x="62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3" name="Google Shape;4613;p45"/>
          <p:cNvGrpSpPr/>
          <p:nvPr/>
        </p:nvGrpSpPr>
        <p:grpSpPr>
          <a:xfrm>
            <a:off x="3432880" y="3085943"/>
            <a:ext cx="220018" cy="311973"/>
            <a:chOff x="2091205" y="2477193"/>
            <a:chExt cx="220018" cy="311973"/>
          </a:xfrm>
        </p:grpSpPr>
        <p:sp>
          <p:nvSpPr>
            <p:cNvPr id="4614" name="Google Shape;4614;p45"/>
            <p:cNvSpPr/>
            <p:nvPr/>
          </p:nvSpPr>
          <p:spPr>
            <a:xfrm>
              <a:off x="2153904" y="2697182"/>
              <a:ext cx="20412" cy="19885"/>
            </a:xfrm>
            <a:custGeom>
              <a:rect b="b" l="l" r="r" t="t"/>
              <a:pathLst>
                <a:path extrusionOk="0" h="679" w="697">
                  <a:moveTo>
                    <a:pt x="1" y="1"/>
                  </a:moveTo>
                  <a:cubicBezTo>
                    <a:pt x="161" y="286"/>
                    <a:pt x="411" y="518"/>
                    <a:pt x="696" y="679"/>
                  </a:cubicBezTo>
                  <a:lnTo>
                    <a:pt x="696" y="233"/>
                  </a:lnTo>
                  <a:cubicBezTo>
                    <a:pt x="696" y="108"/>
                    <a:pt x="589" y="1"/>
                    <a:pt x="44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45"/>
            <p:cNvSpPr/>
            <p:nvPr/>
          </p:nvSpPr>
          <p:spPr>
            <a:xfrm>
              <a:off x="2153904" y="2614627"/>
              <a:ext cx="95118" cy="27733"/>
            </a:xfrm>
            <a:custGeom>
              <a:rect b="b" l="l" r="r" t="t"/>
              <a:pathLst>
                <a:path extrusionOk="0" h="947" w="3248">
                  <a:moveTo>
                    <a:pt x="1624" y="0"/>
                  </a:moveTo>
                  <a:cubicBezTo>
                    <a:pt x="928" y="0"/>
                    <a:pt x="322" y="375"/>
                    <a:pt x="1" y="946"/>
                  </a:cubicBezTo>
                  <a:lnTo>
                    <a:pt x="3248" y="946"/>
                  </a:lnTo>
                  <a:cubicBezTo>
                    <a:pt x="2927" y="375"/>
                    <a:pt x="2320" y="0"/>
                    <a:pt x="162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45"/>
            <p:cNvSpPr/>
            <p:nvPr/>
          </p:nvSpPr>
          <p:spPr>
            <a:xfrm>
              <a:off x="2229137" y="2697182"/>
              <a:ext cx="19885" cy="19885"/>
            </a:xfrm>
            <a:custGeom>
              <a:rect b="b" l="l" r="r" t="t"/>
              <a:pathLst>
                <a:path extrusionOk="0" h="679" w="679">
                  <a:moveTo>
                    <a:pt x="162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679"/>
                  </a:lnTo>
                  <a:cubicBezTo>
                    <a:pt x="286" y="518"/>
                    <a:pt x="518" y="286"/>
                    <a:pt x="679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45"/>
            <p:cNvSpPr/>
            <p:nvPr/>
          </p:nvSpPr>
          <p:spPr>
            <a:xfrm>
              <a:off x="2146583" y="2660605"/>
              <a:ext cx="110287" cy="64046"/>
            </a:xfrm>
            <a:custGeom>
              <a:rect b="b" l="l" r="r" t="t"/>
              <a:pathLst>
                <a:path extrusionOk="0" h="2187" w="3766">
                  <a:moveTo>
                    <a:pt x="36" y="1"/>
                  </a:moveTo>
                  <a:cubicBezTo>
                    <a:pt x="1" y="197"/>
                    <a:pt x="1" y="411"/>
                    <a:pt x="36" y="625"/>
                  </a:cubicBezTo>
                  <a:lnTo>
                    <a:pt x="697" y="625"/>
                  </a:lnTo>
                  <a:cubicBezTo>
                    <a:pt x="1178" y="625"/>
                    <a:pt x="1571" y="1018"/>
                    <a:pt x="1571" y="1499"/>
                  </a:cubicBezTo>
                  <a:lnTo>
                    <a:pt x="1571" y="2160"/>
                  </a:lnTo>
                  <a:cubicBezTo>
                    <a:pt x="1669" y="2177"/>
                    <a:pt x="1772" y="2186"/>
                    <a:pt x="1877" y="2186"/>
                  </a:cubicBezTo>
                  <a:cubicBezTo>
                    <a:pt x="1981" y="2186"/>
                    <a:pt x="2088" y="2177"/>
                    <a:pt x="2195" y="2160"/>
                  </a:cubicBezTo>
                  <a:lnTo>
                    <a:pt x="2195" y="1410"/>
                  </a:lnTo>
                  <a:cubicBezTo>
                    <a:pt x="2195" y="982"/>
                    <a:pt x="2552" y="625"/>
                    <a:pt x="2981" y="625"/>
                  </a:cubicBezTo>
                  <a:lnTo>
                    <a:pt x="3730" y="625"/>
                  </a:lnTo>
                  <a:cubicBezTo>
                    <a:pt x="3766" y="411"/>
                    <a:pt x="3766" y="197"/>
                    <a:pt x="373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45"/>
            <p:cNvSpPr/>
            <p:nvPr/>
          </p:nvSpPr>
          <p:spPr>
            <a:xfrm>
              <a:off x="2091205" y="2522672"/>
              <a:ext cx="220018" cy="266494"/>
            </a:xfrm>
            <a:custGeom>
              <a:rect b="b" l="l" r="r" t="t"/>
              <a:pathLst>
                <a:path extrusionOk="0" h="9100" w="7513">
                  <a:moveTo>
                    <a:pt x="3765" y="2552"/>
                  </a:moveTo>
                  <a:cubicBezTo>
                    <a:pt x="6067" y="2552"/>
                    <a:pt x="7138" y="5406"/>
                    <a:pt x="5407" y="6905"/>
                  </a:cubicBezTo>
                  <a:lnTo>
                    <a:pt x="6263" y="6905"/>
                  </a:lnTo>
                  <a:lnTo>
                    <a:pt x="6263" y="7530"/>
                  </a:lnTo>
                  <a:lnTo>
                    <a:pt x="1249" y="7530"/>
                  </a:lnTo>
                  <a:lnTo>
                    <a:pt x="1249" y="6905"/>
                  </a:lnTo>
                  <a:lnTo>
                    <a:pt x="2106" y="6905"/>
                  </a:lnTo>
                  <a:cubicBezTo>
                    <a:pt x="393" y="5406"/>
                    <a:pt x="1446" y="2552"/>
                    <a:pt x="3765" y="2552"/>
                  </a:cubicBezTo>
                  <a:close/>
                  <a:moveTo>
                    <a:pt x="0" y="0"/>
                  </a:moveTo>
                  <a:lnTo>
                    <a:pt x="0" y="9100"/>
                  </a:lnTo>
                  <a:lnTo>
                    <a:pt x="7512" y="9100"/>
                  </a:lnTo>
                  <a:lnTo>
                    <a:pt x="7512" y="0"/>
                  </a:lnTo>
                  <a:lnTo>
                    <a:pt x="6263" y="0"/>
                  </a:lnTo>
                  <a:lnTo>
                    <a:pt x="6263" y="1249"/>
                  </a:lnTo>
                  <a:lnTo>
                    <a:pt x="1249" y="12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45"/>
            <p:cNvSpPr/>
            <p:nvPr/>
          </p:nvSpPr>
          <p:spPr>
            <a:xfrm>
              <a:off x="2146056" y="2477193"/>
              <a:ext cx="110287" cy="63783"/>
            </a:xfrm>
            <a:custGeom>
              <a:rect b="b" l="l" r="r" t="t"/>
              <a:pathLst>
                <a:path extrusionOk="0" h="2178" w="3766">
                  <a:moveTo>
                    <a:pt x="1878" y="0"/>
                  </a:moveTo>
                  <a:cubicBezTo>
                    <a:pt x="1537" y="0"/>
                    <a:pt x="1268" y="279"/>
                    <a:pt x="1268" y="625"/>
                  </a:cubicBezTo>
                  <a:lnTo>
                    <a:pt x="1268" y="947"/>
                  </a:lnTo>
                  <a:lnTo>
                    <a:pt x="1" y="947"/>
                  </a:lnTo>
                  <a:lnTo>
                    <a:pt x="1" y="2178"/>
                  </a:lnTo>
                  <a:lnTo>
                    <a:pt x="3766" y="2178"/>
                  </a:lnTo>
                  <a:lnTo>
                    <a:pt x="3766" y="947"/>
                  </a:lnTo>
                  <a:lnTo>
                    <a:pt x="2517" y="947"/>
                  </a:lnTo>
                  <a:lnTo>
                    <a:pt x="2517" y="643"/>
                  </a:lnTo>
                  <a:cubicBezTo>
                    <a:pt x="2517" y="304"/>
                    <a:pt x="2249" y="1"/>
                    <a:pt x="1910" y="1"/>
                  </a:cubicBezTo>
                  <a:cubicBezTo>
                    <a:pt x="1900" y="0"/>
                    <a:pt x="1889" y="0"/>
                    <a:pt x="187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0" name="Google Shape;4620;p45"/>
          <p:cNvGrpSpPr/>
          <p:nvPr/>
        </p:nvGrpSpPr>
        <p:grpSpPr>
          <a:xfrm>
            <a:off x="1582729" y="3095095"/>
            <a:ext cx="311973" cy="293670"/>
            <a:chOff x="1368041" y="2486095"/>
            <a:chExt cx="311973" cy="293670"/>
          </a:xfrm>
        </p:grpSpPr>
        <p:sp>
          <p:nvSpPr>
            <p:cNvPr id="4621" name="Google Shape;4621;p45"/>
            <p:cNvSpPr/>
            <p:nvPr/>
          </p:nvSpPr>
          <p:spPr>
            <a:xfrm>
              <a:off x="1422892" y="2678908"/>
              <a:ext cx="201715" cy="100858"/>
            </a:xfrm>
            <a:custGeom>
              <a:rect b="b" l="l" r="r" t="t"/>
              <a:pathLst>
                <a:path extrusionOk="0" h="3444" w="6888">
                  <a:moveTo>
                    <a:pt x="3766" y="625"/>
                  </a:moveTo>
                  <a:lnTo>
                    <a:pt x="3766" y="1249"/>
                  </a:lnTo>
                  <a:lnTo>
                    <a:pt x="3141" y="1249"/>
                  </a:lnTo>
                  <a:lnTo>
                    <a:pt x="3141" y="625"/>
                  </a:lnTo>
                  <a:close/>
                  <a:moveTo>
                    <a:pt x="3766" y="1891"/>
                  </a:moveTo>
                  <a:lnTo>
                    <a:pt x="3766" y="2516"/>
                  </a:lnTo>
                  <a:lnTo>
                    <a:pt x="3141" y="2516"/>
                  </a:lnTo>
                  <a:lnTo>
                    <a:pt x="3141" y="1891"/>
                  </a:lnTo>
                  <a:close/>
                  <a:moveTo>
                    <a:pt x="875" y="0"/>
                  </a:moveTo>
                  <a:lnTo>
                    <a:pt x="1" y="3444"/>
                  </a:lnTo>
                  <a:lnTo>
                    <a:pt x="6888" y="3444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45"/>
            <p:cNvSpPr/>
            <p:nvPr/>
          </p:nvSpPr>
          <p:spPr>
            <a:xfrm>
              <a:off x="1606831" y="2632901"/>
              <a:ext cx="73183" cy="27733"/>
            </a:xfrm>
            <a:custGeom>
              <a:rect b="b" l="l" r="r" t="t"/>
              <a:pathLst>
                <a:path extrusionOk="0" h="947" w="2499">
                  <a:moveTo>
                    <a:pt x="0" y="1"/>
                  </a:moveTo>
                  <a:lnTo>
                    <a:pt x="232" y="947"/>
                  </a:lnTo>
                  <a:lnTo>
                    <a:pt x="2498" y="947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45"/>
            <p:cNvSpPr/>
            <p:nvPr/>
          </p:nvSpPr>
          <p:spPr>
            <a:xfrm>
              <a:off x="1453202" y="2632901"/>
              <a:ext cx="141124" cy="27733"/>
            </a:xfrm>
            <a:custGeom>
              <a:rect b="b" l="l" r="r" t="t"/>
              <a:pathLst>
                <a:path extrusionOk="0" h="947" w="4819">
                  <a:moveTo>
                    <a:pt x="233" y="1"/>
                  </a:moveTo>
                  <a:lnTo>
                    <a:pt x="1" y="947"/>
                  </a:lnTo>
                  <a:lnTo>
                    <a:pt x="4818" y="947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45"/>
            <p:cNvSpPr/>
            <p:nvPr/>
          </p:nvSpPr>
          <p:spPr>
            <a:xfrm>
              <a:off x="1368041" y="2678908"/>
              <a:ext cx="61674" cy="100858"/>
            </a:xfrm>
            <a:custGeom>
              <a:rect b="b" l="l" r="r" t="t"/>
              <a:pathLst>
                <a:path extrusionOk="0" h="3444" w="2106">
                  <a:moveTo>
                    <a:pt x="0" y="0"/>
                  </a:moveTo>
                  <a:lnTo>
                    <a:pt x="0" y="3444"/>
                  </a:lnTo>
                  <a:lnTo>
                    <a:pt x="1249" y="34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45"/>
            <p:cNvSpPr/>
            <p:nvPr/>
          </p:nvSpPr>
          <p:spPr>
            <a:xfrm>
              <a:off x="1368041" y="2632901"/>
              <a:ext cx="72656" cy="27733"/>
            </a:xfrm>
            <a:custGeom>
              <a:rect b="b" l="l" r="r" t="t"/>
              <a:pathLst>
                <a:path extrusionOk="0" h="947" w="2481">
                  <a:moveTo>
                    <a:pt x="0" y="1"/>
                  </a:moveTo>
                  <a:lnTo>
                    <a:pt x="0" y="947"/>
                  </a:lnTo>
                  <a:lnTo>
                    <a:pt x="2248" y="947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45"/>
            <p:cNvSpPr/>
            <p:nvPr/>
          </p:nvSpPr>
          <p:spPr>
            <a:xfrm>
              <a:off x="1618311" y="2678908"/>
              <a:ext cx="61703" cy="100858"/>
            </a:xfrm>
            <a:custGeom>
              <a:rect b="b" l="l" r="r" t="t"/>
              <a:pathLst>
                <a:path extrusionOk="0" h="3444" w="2107">
                  <a:moveTo>
                    <a:pt x="1" y="0"/>
                  </a:moveTo>
                  <a:lnTo>
                    <a:pt x="857" y="3444"/>
                  </a:lnTo>
                  <a:lnTo>
                    <a:pt x="2106" y="34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45"/>
            <p:cNvSpPr/>
            <p:nvPr/>
          </p:nvSpPr>
          <p:spPr>
            <a:xfrm>
              <a:off x="1450596" y="2486095"/>
              <a:ext cx="146337" cy="73183"/>
            </a:xfrm>
            <a:custGeom>
              <a:rect b="b" l="l" r="r" t="t"/>
              <a:pathLst>
                <a:path extrusionOk="0" h="2499" w="4997">
                  <a:moveTo>
                    <a:pt x="0" y="0"/>
                  </a:moveTo>
                  <a:lnTo>
                    <a:pt x="625" y="1570"/>
                  </a:lnTo>
                  <a:lnTo>
                    <a:pt x="1874" y="1570"/>
                  </a:lnTo>
                  <a:lnTo>
                    <a:pt x="1874" y="2498"/>
                  </a:lnTo>
                  <a:lnTo>
                    <a:pt x="3123" y="2498"/>
                  </a:lnTo>
                  <a:lnTo>
                    <a:pt x="3123" y="1570"/>
                  </a:lnTo>
                  <a:lnTo>
                    <a:pt x="4372" y="1570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45"/>
            <p:cNvSpPr/>
            <p:nvPr/>
          </p:nvSpPr>
          <p:spPr>
            <a:xfrm>
              <a:off x="1487173" y="2578050"/>
              <a:ext cx="73183" cy="36606"/>
            </a:xfrm>
            <a:custGeom>
              <a:rect b="b" l="l" r="r" t="t"/>
              <a:pathLst>
                <a:path extrusionOk="0" h="1250" w="2499">
                  <a:moveTo>
                    <a:pt x="322" y="0"/>
                  </a:moveTo>
                  <a:cubicBezTo>
                    <a:pt x="214" y="447"/>
                    <a:pt x="125" y="821"/>
                    <a:pt x="0" y="1249"/>
                  </a:cubicBezTo>
                  <a:lnTo>
                    <a:pt x="2498" y="1249"/>
                  </a:lnTo>
                  <a:cubicBezTo>
                    <a:pt x="2391" y="821"/>
                    <a:pt x="2302" y="447"/>
                    <a:pt x="219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9" name="Google Shape;4629;p45"/>
          <p:cNvGrpSpPr/>
          <p:nvPr/>
        </p:nvGrpSpPr>
        <p:grpSpPr>
          <a:xfrm>
            <a:off x="7893558" y="2198919"/>
            <a:ext cx="413727" cy="404869"/>
            <a:chOff x="5573871" y="1447369"/>
            <a:chExt cx="413727" cy="404869"/>
          </a:xfrm>
        </p:grpSpPr>
        <p:grpSp>
          <p:nvGrpSpPr>
            <p:cNvPr id="4630" name="Google Shape;4630;p45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4631" name="Google Shape;4631;p45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2" name="Google Shape;4632;p45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633" name="Google Shape;4633;p45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4634" name="Google Shape;4634;p45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5" name="Google Shape;4635;p45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636" name="Google Shape;4636;p45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4637" name="Google Shape;4637;p45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8" name="Google Shape;4638;p45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639" name="Google Shape;4639;p45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3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4" name="Google Shape;4644;p46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645" name="Google Shape;46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39" y="1140125"/>
            <a:ext cx="7388115" cy="36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6" name="Google Shape;4646;p46"/>
          <p:cNvSpPr txBox="1"/>
          <p:nvPr>
            <p:ph type="ctrTitle"/>
          </p:nvPr>
        </p:nvSpPr>
        <p:spPr>
          <a:xfrm flipH="1">
            <a:off x="1733125" y="2167550"/>
            <a:ext cx="26406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>
                <a:latin typeface="Montserrat"/>
                <a:ea typeface="Montserrat"/>
                <a:cs typeface="Montserrat"/>
                <a:sym typeface="Montserrat"/>
              </a:rPr>
              <a:t>Linear</a:t>
            </a:r>
            <a:endParaRPr b="0" i="0"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>
                <a:latin typeface="Montserrat"/>
                <a:ea typeface="Montserrat"/>
                <a:cs typeface="Montserrat"/>
                <a:sym typeface="Montserrat"/>
              </a:rPr>
              <a:t>Regresion</a:t>
            </a:r>
            <a:endParaRPr b="0" i="0"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>
                <a:latin typeface="Montserrat"/>
                <a:ea typeface="Montserrat"/>
                <a:cs typeface="Montserrat"/>
                <a:sym typeface="Montserrat"/>
              </a:rPr>
              <a:t>~0.64 </a:t>
            </a:r>
            <a:endParaRPr b="0" i="0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7" name="Google Shape;4647;p46"/>
          <p:cNvSpPr txBox="1"/>
          <p:nvPr>
            <p:ph type="ctrTitle"/>
          </p:nvPr>
        </p:nvSpPr>
        <p:spPr>
          <a:xfrm flipH="1">
            <a:off x="5113775" y="2167550"/>
            <a:ext cx="26406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 b="0" i="0"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>
                <a:latin typeface="Montserrat"/>
                <a:ea typeface="Montserrat"/>
                <a:cs typeface="Montserrat"/>
                <a:sym typeface="Montserrat"/>
              </a:rPr>
              <a:t>~0.71 </a:t>
            </a:r>
            <a:endParaRPr b="0" i="0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48" name="Google Shape;4648;p46"/>
          <p:cNvGrpSpPr/>
          <p:nvPr/>
        </p:nvGrpSpPr>
        <p:grpSpPr>
          <a:xfrm flipH="1">
            <a:off x="5790925" y="551875"/>
            <a:ext cx="1608595" cy="268099"/>
            <a:chOff x="684450" y="451550"/>
            <a:chExt cx="3132000" cy="522000"/>
          </a:xfrm>
        </p:grpSpPr>
        <p:sp>
          <p:nvSpPr>
            <p:cNvPr id="4649" name="Google Shape;4649;p46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46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46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46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46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46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46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46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46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46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46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46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46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2" name="Google Shape;4662;p46"/>
          <p:cNvGrpSpPr/>
          <p:nvPr/>
        </p:nvGrpSpPr>
        <p:grpSpPr>
          <a:xfrm flipH="1">
            <a:off x="1733125" y="551875"/>
            <a:ext cx="1608595" cy="268099"/>
            <a:chOff x="684450" y="451550"/>
            <a:chExt cx="3132000" cy="522000"/>
          </a:xfrm>
        </p:grpSpPr>
        <p:sp>
          <p:nvSpPr>
            <p:cNvPr id="4663" name="Google Shape;4663;p46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46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46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46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46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46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46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46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46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46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46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46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46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9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p47"/>
          <p:cNvSpPr txBox="1"/>
          <p:nvPr>
            <p:ph type="ctrTitle"/>
          </p:nvPr>
        </p:nvSpPr>
        <p:spPr>
          <a:xfrm flipH="1">
            <a:off x="1827150" y="1646650"/>
            <a:ext cx="5489700" cy="1378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681" name="Google Shape;4681;p47"/>
          <p:cNvSpPr txBox="1"/>
          <p:nvPr>
            <p:ph idx="1" type="subTitle"/>
          </p:nvPr>
        </p:nvSpPr>
        <p:spPr>
          <a:xfrm flipH="1">
            <a:off x="3359500" y="2891620"/>
            <a:ext cx="2425200" cy="1148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2" name="Google Shape;4682;p47"/>
          <p:cNvSpPr/>
          <p:nvPr/>
        </p:nvSpPr>
        <p:spPr>
          <a:xfrm>
            <a:off x="4969585" y="3304401"/>
            <a:ext cx="250172" cy="203537"/>
          </a:xfrm>
          <a:custGeom>
            <a:rect b="b" l="l" r="r" t="t"/>
            <a:pathLst>
              <a:path extrusionOk="0" h="11509" w="14144">
                <a:moveTo>
                  <a:pt x="9774" y="0"/>
                </a:moveTo>
                <a:cubicBezTo>
                  <a:pt x="7906" y="0"/>
                  <a:pt x="6539" y="1735"/>
                  <a:pt x="6972" y="3569"/>
                </a:cubicBezTo>
                <a:cubicBezTo>
                  <a:pt x="4537" y="3436"/>
                  <a:pt x="2402" y="2302"/>
                  <a:pt x="968" y="534"/>
                </a:cubicBezTo>
                <a:lnTo>
                  <a:pt x="968" y="534"/>
                </a:lnTo>
                <a:cubicBezTo>
                  <a:pt x="234" y="1835"/>
                  <a:pt x="568" y="3536"/>
                  <a:pt x="1869" y="4403"/>
                </a:cubicBezTo>
                <a:cubicBezTo>
                  <a:pt x="1402" y="4403"/>
                  <a:pt x="968" y="4270"/>
                  <a:pt x="568" y="4036"/>
                </a:cubicBezTo>
                <a:lnTo>
                  <a:pt x="568" y="4036"/>
                </a:lnTo>
                <a:cubicBezTo>
                  <a:pt x="534" y="5404"/>
                  <a:pt x="1502" y="6638"/>
                  <a:pt x="2903" y="6939"/>
                </a:cubicBezTo>
                <a:cubicBezTo>
                  <a:pt x="2651" y="6997"/>
                  <a:pt x="2399" y="7032"/>
                  <a:pt x="2140" y="7032"/>
                </a:cubicBezTo>
                <a:cubicBezTo>
                  <a:pt x="1954" y="7032"/>
                  <a:pt x="1764" y="7014"/>
                  <a:pt x="1568" y="6972"/>
                </a:cubicBezTo>
                <a:lnTo>
                  <a:pt x="1568" y="6972"/>
                </a:lnTo>
                <a:cubicBezTo>
                  <a:pt x="1935" y="8139"/>
                  <a:pt x="3036" y="8973"/>
                  <a:pt x="4304" y="9007"/>
                </a:cubicBezTo>
                <a:cubicBezTo>
                  <a:pt x="3243" y="9809"/>
                  <a:pt x="1960" y="10243"/>
                  <a:pt x="647" y="10243"/>
                </a:cubicBezTo>
                <a:cubicBezTo>
                  <a:pt x="432" y="10243"/>
                  <a:pt x="216" y="10231"/>
                  <a:pt x="1" y="10208"/>
                </a:cubicBezTo>
                <a:lnTo>
                  <a:pt x="1" y="10208"/>
                </a:lnTo>
                <a:cubicBezTo>
                  <a:pt x="1268" y="11008"/>
                  <a:pt x="2803" y="11508"/>
                  <a:pt x="4437" y="11508"/>
                </a:cubicBezTo>
                <a:cubicBezTo>
                  <a:pt x="9841" y="11508"/>
                  <a:pt x="12876" y="6939"/>
                  <a:pt x="12710" y="2869"/>
                </a:cubicBezTo>
                <a:cubicBezTo>
                  <a:pt x="13277" y="2469"/>
                  <a:pt x="13744" y="1935"/>
                  <a:pt x="14144" y="1368"/>
                </a:cubicBezTo>
                <a:lnTo>
                  <a:pt x="14144" y="1368"/>
                </a:lnTo>
                <a:cubicBezTo>
                  <a:pt x="13610" y="1601"/>
                  <a:pt x="13077" y="1735"/>
                  <a:pt x="12476" y="1835"/>
                </a:cubicBezTo>
                <a:cubicBezTo>
                  <a:pt x="13077" y="1468"/>
                  <a:pt x="13544" y="901"/>
                  <a:pt x="13744" y="200"/>
                </a:cubicBezTo>
                <a:lnTo>
                  <a:pt x="13744" y="200"/>
                </a:lnTo>
                <a:cubicBezTo>
                  <a:pt x="13177" y="534"/>
                  <a:pt x="12576" y="801"/>
                  <a:pt x="11909" y="901"/>
                </a:cubicBezTo>
                <a:cubicBezTo>
                  <a:pt x="11375" y="367"/>
                  <a:pt x="10608" y="0"/>
                  <a:pt x="97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3" name="Google Shape;4683;p47"/>
          <p:cNvSpPr/>
          <p:nvPr/>
        </p:nvSpPr>
        <p:spPr>
          <a:xfrm>
            <a:off x="2932351" y="3266446"/>
            <a:ext cx="143602" cy="279441"/>
          </a:xfrm>
          <a:custGeom>
            <a:rect b="b" l="l" r="r" t="t"/>
            <a:pathLst>
              <a:path extrusionOk="0" h="16046" w="7406">
                <a:moveTo>
                  <a:pt x="5171" y="1"/>
                </a:moveTo>
                <a:cubicBezTo>
                  <a:pt x="2769" y="1"/>
                  <a:pt x="1668" y="1035"/>
                  <a:pt x="1668" y="3070"/>
                </a:cubicBezTo>
                <a:lnTo>
                  <a:pt x="1668" y="5238"/>
                </a:lnTo>
                <a:lnTo>
                  <a:pt x="0" y="5238"/>
                </a:lnTo>
                <a:lnTo>
                  <a:pt x="0" y="7973"/>
                </a:lnTo>
                <a:lnTo>
                  <a:pt x="1668" y="7973"/>
                </a:lnTo>
                <a:lnTo>
                  <a:pt x="1668" y="16046"/>
                </a:lnTo>
                <a:lnTo>
                  <a:pt x="4904" y="16046"/>
                </a:lnTo>
                <a:lnTo>
                  <a:pt x="4904" y="7940"/>
                </a:lnTo>
                <a:lnTo>
                  <a:pt x="7172" y="7940"/>
                </a:lnTo>
                <a:lnTo>
                  <a:pt x="7406" y="5238"/>
                </a:lnTo>
                <a:lnTo>
                  <a:pt x="4904" y="5238"/>
                </a:lnTo>
                <a:lnTo>
                  <a:pt x="4904" y="3704"/>
                </a:lnTo>
                <a:cubicBezTo>
                  <a:pt x="4904" y="3070"/>
                  <a:pt x="5037" y="2803"/>
                  <a:pt x="5638" y="2803"/>
                </a:cubicBezTo>
                <a:lnTo>
                  <a:pt x="7406" y="2803"/>
                </a:lnTo>
                <a:lnTo>
                  <a:pt x="740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4" name="Google Shape;4684;p47"/>
          <p:cNvGrpSpPr/>
          <p:nvPr/>
        </p:nvGrpSpPr>
        <p:grpSpPr>
          <a:xfrm flipH="1">
            <a:off x="709800" y="431625"/>
            <a:ext cx="529200" cy="529200"/>
            <a:chOff x="797275" y="458600"/>
            <a:chExt cx="529200" cy="529200"/>
          </a:xfrm>
        </p:grpSpPr>
        <p:sp>
          <p:nvSpPr>
            <p:cNvPr id="4685" name="Google Shape;4685;p47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47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7" name="Google Shape;4687;p47"/>
          <p:cNvGrpSpPr/>
          <p:nvPr/>
        </p:nvGrpSpPr>
        <p:grpSpPr>
          <a:xfrm>
            <a:off x="7888699" y="4040025"/>
            <a:ext cx="1608595" cy="268099"/>
            <a:chOff x="684450" y="451550"/>
            <a:chExt cx="3132000" cy="522000"/>
          </a:xfrm>
        </p:grpSpPr>
        <p:sp>
          <p:nvSpPr>
            <p:cNvPr id="4688" name="Google Shape;4688;p47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47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47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47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47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47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47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47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47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47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47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47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47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1" name="Google Shape;4701;p47"/>
          <p:cNvGrpSpPr/>
          <p:nvPr/>
        </p:nvGrpSpPr>
        <p:grpSpPr>
          <a:xfrm>
            <a:off x="1620833" y="2725394"/>
            <a:ext cx="413727" cy="404869"/>
            <a:chOff x="5573871" y="1447369"/>
            <a:chExt cx="413727" cy="404869"/>
          </a:xfrm>
        </p:grpSpPr>
        <p:grpSp>
          <p:nvGrpSpPr>
            <p:cNvPr id="4702" name="Google Shape;4702;p47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4703" name="Google Shape;4703;p47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4" name="Google Shape;4704;p47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05" name="Google Shape;4705;p47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4706" name="Google Shape;4706;p47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7" name="Google Shape;4707;p47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08" name="Google Shape;4708;p47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4709" name="Google Shape;4709;p47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0" name="Google Shape;4710;p47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711" name="Google Shape;4711;p47"/>
          <p:cNvSpPr/>
          <p:nvPr/>
        </p:nvSpPr>
        <p:spPr>
          <a:xfrm>
            <a:off x="2447125" y="3947625"/>
            <a:ext cx="4269900" cy="529200"/>
          </a:xfrm>
          <a:prstGeom prst="rect">
            <a:avLst/>
          </a:prstGeom>
          <a:solidFill>
            <a:srgbClr val="11122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33"/>
          <p:cNvSpPr txBox="1"/>
          <p:nvPr>
            <p:ph idx="3"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984" name="Google Shape;3984;p33"/>
          <p:cNvSpPr txBox="1"/>
          <p:nvPr>
            <p:ph type="title"/>
          </p:nvPr>
        </p:nvSpPr>
        <p:spPr>
          <a:xfrm>
            <a:off x="2517775" y="2226675"/>
            <a:ext cx="1924500" cy="612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Scraping and Cleaning </a:t>
            </a:r>
            <a:endParaRPr/>
          </a:p>
        </p:txBody>
      </p:sp>
      <p:sp>
        <p:nvSpPr>
          <p:cNvPr id="3985" name="Google Shape;3985;p33"/>
          <p:cNvSpPr txBox="1"/>
          <p:nvPr>
            <p:ph idx="2" type="title"/>
          </p:nvPr>
        </p:nvSpPr>
        <p:spPr>
          <a:xfrm>
            <a:off x="1371488" y="2226675"/>
            <a:ext cx="10491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6" name="Google Shape;3986;p33"/>
          <p:cNvSpPr txBox="1"/>
          <p:nvPr>
            <p:ph idx="4" type="title"/>
          </p:nvPr>
        </p:nvSpPr>
        <p:spPr>
          <a:xfrm>
            <a:off x="5848000" y="2226675"/>
            <a:ext cx="1924500" cy="612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987" name="Google Shape;3987;p33"/>
          <p:cNvSpPr txBox="1"/>
          <p:nvPr>
            <p:ph idx="5" type="title"/>
          </p:nvPr>
        </p:nvSpPr>
        <p:spPr>
          <a:xfrm>
            <a:off x="4701588" y="2226675"/>
            <a:ext cx="10491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88" name="Google Shape;3988;p33"/>
          <p:cNvSpPr txBox="1"/>
          <p:nvPr>
            <p:ph idx="7" type="title"/>
          </p:nvPr>
        </p:nvSpPr>
        <p:spPr>
          <a:xfrm>
            <a:off x="2517775" y="3344275"/>
            <a:ext cx="1924500" cy="612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sp>
        <p:nvSpPr>
          <p:cNvPr id="3989" name="Google Shape;3989;p33"/>
          <p:cNvSpPr txBox="1"/>
          <p:nvPr>
            <p:ph idx="8" type="title"/>
          </p:nvPr>
        </p:nvSpPr>
        <p:spPr>
          <a:xfrm>
            <a:off x="1371488" y="3344275"/>
            <a:ext cx="10491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90" name="Google Shape;3990;p33"/>
          <p:cNvSpPr txBox="1"/>
          <p:nvPr>
            <p:ph idx="13" type="title"/>
          </p:nvPr>
        </p:nvSpPr>
        <p:spPr>
          <a:xfrm>
            <a:off x="5848000" y="3344275"/>
            <a:ext cx="1924500" cy="612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991" name="Google Shape;3991;p33"/>
          <p:cNvSpPr txBox="1"/>
          <p:nvPr>
            <p:ph idx="14" type="title"/>
          </p:nvPr>
        </p:nvSpPr>
        <p:spPr>
          <a:xfrm>
            <a:off x="4701588" y="3344275"/>
            <a:ext cx="10491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992" name="Google Shape;3992;p33"/>
          <p:cNvGrpSpPr/>
          <p:nvPr/>
        </p:nvGrpSpPr>
        <p:grpSpPr>
          <a:xfrm flipH="1">
            <a:off x="467775" y="746732"/>
            <a:ext cx="413727" cy="404869"/>
            <a:chOff x="5573871" y="1447369"/>
            <a:chExt cx="413727" cy="404869"/>
          </a:xfrm>
        </p:grpSpPr>
        <p:grpSp>
          <p:nvGrpSpPr>
            <p:cNvPr id="3993" name="Google Shape;3993;p33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3994" name="Google Shape;3994;p33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5" name="Google Shape;3995;p33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96" name="Google Shape;3996;p33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3997" name="Google Shape;3997;p33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8" name="Google Shape;3998;p33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99" name="Google Shape;3999;p33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4000" name="Google Shape;4000;p33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01" name="Google Shape;4001;p33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002" name="Google Shape;4002;p33"/>
          <p:cNvGrpSpPr/>
          <p:nvPr/>
        </p:nvGrpSpPr>
        <p:grpSpPr>
          <a:xfrm flipH="1">
            <a:off x="8169610" y="4286625"/>
            <a:ext cx="529200" cy="529200"/>
            <a:chOff x="797275" y="458600"/>
            <a:chExt cx="529200" cy="529200"/>
          </a:xfrm>
        </p:grpSpPr>
        <p:sp>
          <p:nvSpPr>
            <p:cNvPr id="4003" name="Google Shape;4003;p33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3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5" name="Google Shape;4005;p33"/>
          <p:cNvGrpSpPr/>
          <p:nvPr/>
        </p:nvGrpSpPr>
        <p:grpSpPr>
          <a:xfrm>
            <a:off x="7041499" y="746724"/>
            <a:ext cx="1608595" cy="268099"/>
            <a:chOff x="684450" y="451550"/>
            <a:chExt cx="3132000" cy="522000"/>
          </a:xfrm>
        </p:grpSpPr>
        <p:sp>
          <p:nvSpPr>
            <p:cNvPr id="4006" name="Google Shape;4006;p33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3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3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3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3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3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3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3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3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3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3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3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3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9" name="Google Shape;4019;p33"/>
          <p:cNvGrpSpPr/>
          <p:nvPr/>
        </p:nvGrpSpPr>
        <p:grpSpPr>
          <a:xfrm>
            <a:off x="0" y="4157375"/>
            <a:ext cx="1221300" cy="570400"/>
            <a:chOff x="670175" y="3809850"/>
            <a:chExt cx="1221300" cy="570400"/>
          </a:xfrm>
        </p:grpSpPr>
        <p:cxnSp>
          <p:nvCxnSpPr>
            <p:cNvPr id="4020" name="Google Shape;4020;p33"/>
            <p:cNvCxnSpPr/>
            <p:nvPr/>
          </p:nvCxnSpPr>
          <p:spPr>
            <a:xfrm rot="10800000">
              <a:off x="670175" y="3999983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1" name="Google Shape;4021;p33"/>
            <p:cNvCxnSpPr/>
            <p:nvPr/>
          </p:nvCxnSpPr>
          <p:spPr>
            <a:xfrm rot="10800000">
              <a:off x="670175" y="438025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2" name="Google Shape;4022;p33"/>
            <p:cNvCxnSpPr/>
            <p:nvPr/>
          </p:nvCxnSpPr>
          <p:spPr>
            <a:xfrm rot="10800000">
              <a:off x="995525" y="4190117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3" name="Google Shape;4023;p33"/>
            <p:cNvCxnSpPr/>
            <p:nvPr/>
          </p:nvCxnSpPr>
          <p:spPr>
            <a:xfrm rot="10800000">
              <a:off x="995525" y="3809850"/>
              <a:ext cx="570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24" name="Google Shape;4024;p33"/>
          <p:cNvPicPr preferRelativeResize="0"/>
          <p:nvPr/>
        </p:nvPicPr>
        <p:blipFill rotWithShape="1">
          <a:blip r:embed="rId3">
            <a:alphaModFix/>
          </a:blip>
          <a:srcRect b="22262" l="2922" r="0" t="3652"/>
          <a:stretch/>
        </p:blipFill>
        <p:spPr>
          <a:xfrm>
            <a:off x="1139325" y="4108275"/>
            <a:ext cx="4622403" cy="103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400"/>
                                        <p:tgtEl>
                                          <p:spTgt spid="4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34"/>
          <p:cNvSpPr txBox="1"/>
          <p:nvPr>
            <p:ph idx="3" type="ctrTitle"/>
          </p:nvPr>
        </p:nvSpPr>
        <p:spPr>
          <a:xfrm flipH="1">
            <a:off x="808575" y="445025"/>
            <a:ext cx="61482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F1 - Rules</a:t>
            </a:r>
            <a:endParaRPr/>
          </a:p>
        </p:txBody>
      </p:sp>
      <p:sp>
        <p:nvSpPr>
          <p:cNvPr id="4030" name="Google Shape;4030;p34"/>
          <p:cNvSpPr txBox="1"/>
          <p:nvPr>
            <p:ph idx="1" type="subTitle"/>
          </p:nvPr>
        </p:nvSpPr>
        <p:spPr>
          <a:xfrm>
            <a:off x="808475" y="1232125"/>
            <a:ext cx="4216200" cy="220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10 teams, 2 drivers = 20 drivers total 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Different circuits </a:t>
            </a: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worldwide</a:t>
            </a: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2 Championships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○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Driver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○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Constructor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●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3 Days of competiton 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○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Friday: Training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○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Saturday: Qualifying</a:t>
            </a:r>
            <a:endParaRPr sz="22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Jost"/>
              <a:buChar char="○"/>
            </a:pPr>
            <a:r>
              <a:rPr lang="en" sz="2200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rPr>
              <a:t>Sunday: </a:t>
            </a:r>
            <a:r>
              <a:rPr b="1" lang="en" sz="2200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Race Day!!</a:t>
            </a:r>
            <a:endParaRPr b="1" sz="2200"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031" name="Google Shape;4031;p34"/>
          <p:cNvPicPr preferRelativeResize="0"/>
          <p:nvPr/>
        </p:nvPicPr>
        <p:blipFill rotWithShape="1">
          <a:blip r:embed="rId3">
            <a:alphaModFix/>
          </a:blip>
          <a:srcRect b="0" l="1584" r="9416" t="0"/>
          <a:stretch/>
        </p:blipFill>
        <p:spPr>
          <a:xfrm>
            <a:off x="5161100" y="2591200"/>
            <a:ext cx="3982899" cy="25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Google Shape;40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555" y="0"/>
            <a:ext cx="1991444" cy="259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Google Shape;40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1100" y="0"/>
            <a:ext cx="1991450" cy="2591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8" name="Google Shape;4038;p35"/>
          <p:cNvGrpSpPr/>
          <p:nvPr/>
        </p:nvGrpSpPr>
        <p:grpSpPr>
          <a:xfrm>
            <a:off x="7904994" y="716675"/>
            <a:ext cx="529200" cy="529200"/>
            <a:chOff x="797275" y="458600"/>
            <a:chExt cx="529200" cy="529200"/>
          </a:xfrm>
        </p:grpSpPr>
        <p:sp>
          <p:nvSpPr>
            <p:cNvPr id="4039" name="Google Shape;4039;p35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35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1" name="Google Shape;4041;p35"/>
          <p:cNvGrpSpPr/>
          <p:nvPr/>
        </p:nvGrpSpPr>
        <p:grpSpPr>
          <a:xfrm flipH="1">
            <a:off x="-289450" y="310975"/>
            <a:ext cx="1608595" cy="268099"/>
            <a:chOff x="684450" y="451550"/>
            <a:chExt cx="3132000" cy="522000"/>
          </a:xfrm>
        </p:grpSpPr>
        <p:sp>
          <p:nvSpPr>
            <p:cNvPr id="4042" name="Google Shape;4042;p35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35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35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35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35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35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35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5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5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5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5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5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5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55" name="Google Shape;4055;p35"/>
          <p:cNvCxnSpPr>
            <a:stCxn id="4056" idx="6"/>
            <a:endCxn id="4057" idx="2"/>
          </p:cNvCxnSpPr>
          <p:nvPr/>
        </p:nvCxnSpPr>
        <p:spPr>
          <a:xfrm>
            <a:off x="1906213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8" name="Google Shape;4058;p35"/>
          <p:cNvCxnSpPr>
            <a:stCxn id="4057" idx="6"/>
            <a:endCxn id="4059" idx="2"/>
          </p:cNvCxnSpPr>
          <p:nvPr/>
        </p:nvCxnSpPr>
        <p:spPr>
          <a:xfrm>
            <a:off x="3710450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0" name="Google Shape;4060;p35"/>
          <p:cNvCxnSpPr>
            <a:stCxn id="4059" idx="6"/>
            <a:endCxn id="4061" idx="2"/>
          </p:cNvCxnSpPr>
          <p:nvPr/>
        </p:nvCxnSpPr>
        <p:spPr>
          <a:xfrm>
            <a:off x="5514688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2" name="Google Shape;4062;p35"/>
          <p:cNvGrpSpPr/>
          <p:nvPr/>
        </p:nvGrpSpPr>
        <p:grpSpPr>
          <a:xfrm>
            <a:off x="1182903" y="2686172"/>
            <a:ext cx="1111532" cy="1111532"/>
            <a:chOff x="1309828" y="2667497"/>
            <a:chExt cx="1111532" cy="1111532"/>
          </a:xfrm>
        </p:grpSpPr>
        <p:sp>
          <p:nvSpPr>
            <p:cNvPr id="4056" name="Google Shape;4056;p35"/>
            <p:cNvSpPr/>
            <p:nvPr/>
          </p:nvSpPr>
          <p:spPr>
            <a:xfrm>
              <a:off x="1698038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3" name="Google Shape;4063;p35"/>
            <p:cNvGrpSpPr/>
            <p:nvPr/>
          </p:nvGrpSpPr>
          <p:grpSpPr>
            <a:xfrm>
              <a:off x="1309828" y="2667497"/>
              <a:ext cx="1111532" cy="1111532"/>
              <a:chOff x="1644000" y="1453324"/>
              <a:chExt cx="1274400" cy="1274400"/>
            </a:xfrm>
          </p:grpSpPr>
          <p:sp>
            <p:nvSpPr>
              <p:cNvPr id="4064" name="Google Shape;4064;p35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35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</p:grpSp>
      </p:grpSp>
      <p:sp>
        <p:nvSpPr>
          <p:cNvPr id="4066" name="Google Shape;4066;p35"/>
          <p:cNvSpPr txBox="1"/>
          <p:nvPr/>
        </p:nvSpPr>
        <p:spPr>
          <a:xfrm>
            <a:off x="836575" y="221145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1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67" name="Google Shape;4067;p35"/>
          <p:cNvSpPr txBox="1"/>
          <p:nvPr/>
        </p:nvSpPr>
        <p:spPr>
          <a:xfrm>
            <a:off x="748450" y="1733850"/>
            <a:ext cx="2052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Data Scraping and Cleaning</a:t>
            </a:r>
            <a:endParaRPr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068" name="Google Shape;4068;p35"/>
          <p:cNvGrpSpPr/>
          <p:nvPr/>
        </p:nvGrpSpPr>
        <p:grpSpPr>
          <a:xfrm>
            <a:off x="2987153" y="2686172"/>
            <a:ext cx="1111532" cy="1111532"/>
            <a:chOff x="3114078" y="2667497"/>
            <a:chExt cx="1111532" cy="1111532"/>
          </a:xfrm>
        </p:grpSpPr>
        <p:sp>
          <p:nvSpPr>
            <p:cNvPr id="4057" name="Google Shape;4057;p35"/>
            <p:cNvSpPr/>
            <p:nvPr/>
          </p:nvSpPr>
          <p:spPr>
            <a:xfrm>
              <a:off x="3502275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9" name="Google Shape;4069;p35"/>
            <p:cNvGrpSpPr/>
            <p:nvPr/>
          </p:nvGrpSpPr>
          <p:grpSpPr>
            <a:xfrm>
              <a:off x="3114078" y="2667497"/>
              <a:ext cx="1111532" cy="1111532"/>
              <a:chOff x="1644000" y="1453324"/>
              <a:chExt cx="1274400" cy="1274400"/>
            </a:xfrm>
          </p:grpSpPr>
          <p:sp>
            <p:nvSpPr>
              <p:cNvPr id="4070" name="Google Shape;4070;p35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35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72" name="Google Shape;4072;p35"/>
          <p:cNvSpPr txBox="1"/>
          <p:nvPr/>
        </p:nvSpPr>
        <p:spPr>
          <a:xfrm>
            <a:off x="2640825" y="389747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1112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2</a:t>
            </a:r>
            <a:endParaRPr i="1" sz="2000">
              <a:solidFill>
                <a:srgbClr val="1112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73" name="Google Shape;4073;p35"/>
          <p:cNvSpPr txBox="1"/>
          <p:nvPr/>
        </p:nvSpPr>
        <p:spPr>
          <a:xfrm>
            <a:off x="2640825" y="4216649"/>
            <a:ext cx="1804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Exploratory Data Analysis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074" name="Google Shape;4074;p35"/>
          <p:cNvGrpSpPr/>
          <p:nvPr/>
        </p:nvGrpSpPr>
        <p:grpSpPr>
          <a:xfrm>
            <a:off x="4791403" y="2686172"/>
            <a:ext cx="1111532" cy="1111532"/>
            <a:chOff x="4918328" y="2667497"/>
            <a:chExt cx="1111532" cy="1111532"/>
          </a:xfrm>
        </p:grpSpPr>
        <p:sp>
          <p:nvSpPr>
            <p:cNvPr id="4059" name="Google Shape;4059;p35"/>
            <p:cNvSpPr/>
            <p:nvPr/>
          </p:nvSpPr>
          <p:spPr>
            <a:xfrm>
              <a:off x="5306513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5" name="Google Shape;4075;p35"/>
            <p:cNvGrpSpPr/>
            <p:nvPr/>
          </p:nvGrpSpPr>
          <p:grpSpPr>
            <a:xfrm>
              <a:off x="4918328" y="2667497"/>
              <a:ext cx="1111532" cy="1111532"/>
              <a:chOff x="1644000" y="1453324"/>
              <a:chExt cx="1274400" cy="1274400"/>
            </a:xfrm>
          </p:grpSpPr>
          <p:sp>
            <p:nvSpPr>
              <p:cNvPr id="4076" name="Google Shape;4076;p35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35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8" name="Google Shape;4078;p35"/>
          <p:cNvGrpSpPr/>
          <p:nvPr/>
        </p:nvGrpSpPr>
        <p:grpSpPr>
          <a:xfrm>
            <a:off x="6595653" y="2686172"/>
            <a:ext cx="1111532" cy="1111532"/>
            <a:chOff x="6722578" y="2667497"/>
            <a:chExt cx="1111532" cy="1111532"/>
          </a:xfrm>
        </p:grpSpPr>
        <p:sp>
          <p:nvSpPr>
            <p:cNvPr id="4061" name="Google Shape;4061;p35"/>
            <p:cNvSpPr/>
            <p:nvPr/>
          </p:nvSpPr>
          <p:spPr>
            <a:xfrm>
              <a:off x="7110750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9" name="Google Shape;4079;p35"/>
            <p:cNvGrpSpPr/>
            <p:nvPr/>
          </p:nvGrpSpPr>
          <p:grpSpPr>
            <a:xfrm>
              <a:off x="6722578" y="2667497"/>
              <a:ext cx="1111532" cy="1111532"/>
              <a:chOff x="1644000" y="1453324"/>
              <a:chExt cx="1274400" cy="1274400"/>
            </a:xfrm>
          </p:grpSpPr>
          <p:sp>
            <p:nvSpPr>
              <p:cNvPr id="4080" name="Google Shape;4080;p35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35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82" name="Google Shape;4082;p35"/>
          <p:cNvSpPr txBox="1"/>
          <p:nvPr/>
        </p:nvSpPr>
        <p:spPr>
          <a:xfrm>
            <a:off x="6249325" y="389747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1112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4</a:t>
            </a:r>
            <a:endParaRPr i="1" sz="2000">
              <a:solidFill>
                <a:srgbClr val="1112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83" name="Google Shape;4083;p35"/>
          <p:cNvSpPr txBox="1"/>
          <p:nvPr/>
        </p:nvSpPr>
        <p:spPr>
          <a:xfrm>
            <a:off x="6249375" y="4231224"/>
            <a:ext cx="1804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Analysis of Results</a:t>
            </a:r>
            <a:endParaRPr>
              <a:solidFill>
                <a:srgbClr val="11122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4" name="Google Shape;4084;p35"/>
          <p:cNvSpPr txBox="1"/>
          <p:nvPr/>
        </p:nvSpPr>
        <p:spPr>
          <a:xfrm>
            <a:off x="4445038" y="221145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1112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3</a:t>
            </a:r>
            <a:endParaRPr i="1" sz="2000">
              <a:solidFill>
                <a:srgbClr val="1112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85" name="Google Shape;4085;p35"/>
          <p:cNvSpPr txBox="1"/>
          <p:nvPr/>
        </p:nvSpPr>
        <p:spPr>
          <a:xfrm>
            <a:off x="4445125" y="1947227"/>
            <a:ext cx="1804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Modelling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086" name="Google Shape;4086;p35"/>
          <p:cNvGrpSpPr/>
          <p:nvPr/>
        </p:nvGrpSpPr>
        <p:grpSpPr>
          <a:xfrm>
            <a:off x="6990468" y="3086528"/>
            <a:ext cx="321901" cy="310831"/>
            <a:chOff x="3389146" y="2477603"/>
            <a:chExt cx="321901" cy="310831"/>
          </a:xfrm>
        </p:grpSpPr>
        <p:sp>
          <p:nvSpPr>
            <p:cNvPr id="4087" name="Google Shape;4087;p35"/>
            <p:cNvSpPr/>
            <p:nvPr/>
          </p:nvSpPr>
          <p:spPr>
            <a:xfrm>
              <a:off x="3601813" y="2477603"/>
              <a:ext cx="109233" cy="54499"/>
            </a:xfrm>
            <a:custGeom>
              <a:rect b="b" l="l" r="r" t="t"/>
              <a:pathLst>
                <a:path extrusionOk="0" h="1861" w="3730">
                  <a:moveTo>
                    <a:pt x="1865" y="0"/>
                  </a:moveTo>
                  <a:cubicBezTo>
                    <a:pt x="955" y="0"/>
                    <a:pt x="45" y="620"/>
                    <a:pt x="1" y="1860"/>
                  </a:cubicBezTo>
                  <a:lnTo>
                    <a:pt x="1553" y="1860"/>
                  </a:lnTo>
                  <a:lnTo>
                    <a:pt x="1553" y="1236"/>
                  </a:lnTo>
                  <a:lnTo>
                    <a:pt x="2177" y="1236"/>
                  </a:lnTo>
                  <a:lnTo>
                    <a:pt x="2177" y="1860"/>
                  </a:lnTo>
                  <a:lnTo>
                    <a:pt x="3730" y="1860"/>
                  </a:lnTo>
                  <a:cubicBezTo>
                    <a:pt x="3685" y="620"/>
                    <a:pt x="2775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5"/>
            <p:cNvSpPr/>
            <p:nvPr/>
          </p:nvSpPr>
          <p:spPr>
            <a:xfrm>
              <a:off x="3389146" y="2550347"/>
              <a:ext cx="321901" cy="238087"/>
            </a:xfrm>
            <a:custGeom>
              <a:rect b="b" l="l" r="r" t="t"/>
              <a:pathLst>
                <a:path extrusionOk="0" h="8130" w="10992">
                  <a:moveTo>
                    <a:pt x="4423" y="1259"/>
                  </a:moveTo>
                  <a:cubicBezTo>
                    <a:pt x="5144" y="1259"/>
                    <a:pt x="5862" y="1535"/>
                    <a:pt x="6406" y="2088"/>
                  </a:cubicBezTo>
                  <a:cubicBezTo>
                    <a:pt x="8185" y="3832"/>
                    <a:pt x="6931" y="6888"/>
                    <a:pt x="4447" y="6888"/>
                  </a:cubicBezTo>
                  <a:cubicBezTo>
                    <a:pt x="4440" y="6888"/>
                    <a:pt x="4433" y="6888"/>
                    <a:pt x="4426" y="6888"/>
                  </a:cubicBezTo>
                  <a:cubicBezTo>
                    <a:pt x="4418" y="6888"/>
                    <a:pt x="4411" y="6888"/>
                    <a:pt x="4404" y="6888"/>
                  </a:cubicBezTo>
                  <a:cubicBezTo>
                    <a:pt x="1920" y="6888"/>
                    <a:pt x="666" y="3832"/>
                    <a:pt x="2427" y="2088"/>
                  </a:cubicBezTo>
                  <a:cubicBezTo>
                    <a:pt x="2980" y="1535"/>
                    <a:pt x="3703" y="1259"/>
                    <a:pt x="4423" y="1259"/>
                  </a:cubicBezTo>
                  <a:close/>
                  <a:moveTo>
                    <a:pt x="7370" y="1"/>
                  </a:moveTo>
                  <a:cubicBezTo>
                    <a:pt x="7584" y="643"/>
                    <a:pt x="8137" y="1107"/>
                    <a:pt x="8815" y="1232"/>
                  </a:cubicBezTo>
                  <a:lnTo>
                    <a:pt x="8815" y="2499"/>
                  </a:lnTo>
                  <a:lnTo>
                    <a:pt x="10367" y="2499"/>
                  </a:lnTo>
                  <a:lnTo>
                    <a:pt x="10367" y="3462"/>
                  </a:lnTo>
                  <a:lnTo>
                    <a:pt x="8458" y="3462"/>
                  </a:lnTo>
                  <a:cubicBezTo>
                    <a:pt x="8143" y="1341"/>
                    <a:pt x="6299" y="35"/>
                    <a:pt x="4411" y="35"/>
                  </a:cubicBezTo>
                  <a:cubicBezTo>
                    <a:pt x="3408" y="35"/>
                    <a:pt x="2393" y="403"/>
                    <a:pt x="1589" y="1214"/>
                  </a:cubicBezTo>
                  <a:cubicBezTo>
                    <a:pt x="1" y="2802"/>
                    <a:pt x="1" y="5371"/>
                    <a:pt x="1589" y="6942"/>
                  </a:cubicBezTo>
                  <a:cubicBezTo>
                    <a:pt x="2405" y="7763"/>
                    <a:pt x="3415" y="8130"/>
                    <a:pt x="4409" y="8130"/>
                  </a:cubicBezTo>
                  <a:cubicBezTo>
                    <a:pt x="6500" y="8130"/>
                    <a:pt x="8518" y="6506"/>
                    <a:pt x="8494" y="4087"/>
                  </a:cubicBezTo>
                  <a:lnTo>
                    <a:pt x="10992" y="4087"/>
                  </a:lnTo>
                  <a:lnTo>
                    <a:pt x="10992" y="1874"/>
                  </a:lnTo>
                  <a:lnTo>
                    <a:pt x="9439" y="1874"/>
                  </a:lnTo>
                  <a:lnTo>
                    <a:pt x="9439" y="1232"/>
                  </a:lnTo>
                  <a:cubicBezTo>
                    <a:pt x="10117" y="1107"/>
                    <a:pt x="10671" y="643"/>
                    <a:pt x="10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5"/>
            <p:cNvSpPr/>
            <p:nvPr/>
          </p:nvSpPr>
          <p:spPr>
            <a:xfrm>
              <a:off x="3505524" y="2660458"/>
              <a:ext cx="25947" cy="18596"/>
            </a:xfrm>
            <a:custGeom>
              <a:rect b="b" l="l" r="r" t="t"/>
              <a:pathLst>
                <a:path extrusionOk="0" h="635" w="886">
                  <a:moveTo>
                    <a:pt x="440" y="1"/>
                  </a:moveTo>
                  <a:cubicBezTo>
                    <a:pt x="367" y="1"/>
                    <a:pt x="290" y="29"/>
                    <a:pt x="220" y="95"/>
                  </a:cubicBezTo>
                  <a:cubicBezTo>
                    <a:pt x="0" y="328"/>
                    <a:pt x="202" y="635"/>
                    <a:pt x="445" y="635"/>
                  </a:cubicBezTo>
                  <a:cubicBezTo>
                    <a:pt x="519" y="635"/>
                    <a:pt x="595" y="607"/>
                    <a:pt x="666" y="541"/>
                  </a:cubicBezTo>
                  <a:cubicBezTo>
                    <a:pt x="885" y="308"/>
                    <a:pt x="683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5"/>
            <p:cNvSpPr/>
            <p:nvPr/>
          </p:nvSpPr>
          <p:spPr>
            <a:xfrm>
              <a:off x="3480076" y="2605344"/>
              <a:ext cx="76844" cy="39623"/>
            </a:xfrm>
            <a:custGeom>
              <a:rect b="b" l="l" r="r" t="t"/>
              <a:pathLst>
                <a:path extrusionOk="0" h="1353" w="2624">
                  <a:moveTo>
                    <a:pt x="1318" y="1"/>
                  </a:moveTo>
                  <a:cubicBezTo>
                    <a:pt x="857" y="1"/>
                    <a:pt x="393" y="148"/>
                    <a:pt x="0" y="442"/>
                  </a:cubicBezTo>
                  <a:lnTo>
                    <a:pt x="910" y="1352"/>
                  </a:lnTo>
                  <a:cubicBezTo>
                    <a:pt x="1035" y="1290"/>
                    <a:pt x="1173" y="1259"/>
                    <a:pt x="1312" y="1259"/>
                  </a:cubicBezTo>
                  <a:cubicBezTo>
                    <a:pt x="1450" y="1259"/>
                    <a:pt x="1588" y="1290"/>
                    <a:pt x="1713" y="1352"/>
                  </a:cubicBezTo>
                  <a:lnTo>
                    <a:pt x="2623" y="442"/>
                  </a:lnTo>
                  <a:cubicBezTo>
                    <a:pt x="2239" y="148"/>
                    <a:pt x="1780" y="1"/>
                    <a:pt x="1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5"/>
            <p:cNvSpPr/>
            <p:nvPr/>
          </p:nvSpPr>
          <p:spPr>
            <a:xfrm>
              <a:off x="3450293" y="2631349"/>
              <a:ext cx="43400" cy="76844"/>
            </a:xfrm>
            <a:custGeom>
              <a:rect b="b" l="l" r="r" t="t"/>
              <a:pathLst>
                <a:path extrusionOk="0" h="2624" w="1482">
                  <a:moveTo>
                    <a:pt x="571" y="0"/>
                  </a:moveTo>
                  <a:cubicBezTo>
                    <a:pt x="0" y="750"/>
                    <a:pt x="0" y="1874"/>
                    <a:pt x="571" y="2623"/>
                  </a:cubicBezTo>
                  <a:lnTo>
                    <a:pt x="1481" y="1713"/>
                  </a:lnTo>
                  <a:cubicBezTo>
                    <a:pt x="1356" y="1464"/>
                    <a:pt x="1356" y="1160"/>
                    <a:pt x="1481" y="91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5"/>
            <p:cNvSpPr/>
            <p:nvPr/>
          </p:nvSpPr>
          <p:spPr>
            <a:xfrm>
              <a:off x="3543302" y="2631349"/>
              <a:ext cx="43898" cy="76844"/>
            </a:xfrm>
            <a:custGeom>
              <a:rect b="b" l="l" r="r" t="t"/>
              <a:pathLst>
                <a:path extrusionOk="0" h="2624" w="1499">
                  <a:moveTo>
                    <a:pt x="910" y="0"/>
                  </a:moveTo>
                  <a:lnTo>
                    <a:pt x="0" y="910"/>
                  </a:lnTo>
                  <a:cubicBezTo>
                    <a:pt x="125" y="1160"/>
                    <a:pt x="125" y="1464"/>
                    <a:pt x="0" y="1713"/>
                  </a:cubicBezTo>
                  <a:lnTo>
                    <a:pt x="910" y="2623"/>
                  </a:lnTo>
                  <a:cubicBezTo>
                    <a:pt x="1499" y="1874"/>
                    <a:pt x="1499" y="750"/>
                    <a:pt x="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5"/>
            <p:cNvSpPr/>
            <p:nvPr/>
          </p:nvSpPr>
          <p:spPr>
            <a:xfrm>
              <a:off x="3480076" y="2694575"/>
              <a:ext cx="76844" cy="39213"/>
            </a:xfrm>
            <a:custGeom>
              <a:rect b="b" l="l" r="r" t="t"/>
              <a:pathLst>
                <a:path extrusionOk="0" h="1339" w="2624">
                  <a:moveTo>
                    <a:pt x="910" y="0"/>
                  </a:moveTo>
                  <a:lnTo>
                    <a:pt x="0" y="910"/>
                  </a:lnTo>
                  <a:cubicBezTo>
                    <a:pt x="375" y="1196"/>
                    <a:pt x="848" y="1339"/>
                    <a:pt x="1318" y="1339"/>
                  </a:cubicBezTo>
                  <a:cubicBezTo>
                    <a:pt x="1789" y="1339"/>
                    <a:pt x="2257" y="1196"/>
                    <a:pt x="2623" y="910"/>
                  </a:cubicBezTo>
                  <a:lnTo>
                    <a:pt x="1713" y="0"/>
                  </a:lnTo>
                  <a:cubicBezTo>
                    <a:pt x="1588" y="54"/>
                    <a:pt x="1445" y="90"/>
                    <a:pt x="1321" y="90"/>
                  </a:cubicBezTo>
                  <a:cubicBezTo>
                    <a:pt x="1178" y="90"/>
                    <a:pt x="1035" y="54"/>
                    <a:pt x="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4" name="Google Shape;4094;p35"/>
          <p:cNvGrpSpPr/>
          <p:nvPr/>
        </p:nvGrpSpPr>
        <p:grpSpPr>
          <a:xfrm>
            <a:off x="5191441" y="3141085"/>
            <a:ext cx="311446" cy="201715"/>
            <a:chOff x="2722941" y="2532073"/>
            <a:chExt cx="311446" cy="201715"/>
          </a:xfrm>
        </p:grpSpPr>
        <p:sp>
          <p:nvSpPr>
            <p:cNvPr id="4095" name="Google Shape;4095;p35"/>
            <p:cNvSpPr/>
            <p:nvPr/>
          </p:nvSpPr>
          <p:spPr>
            <a:xfrm>
              <a:off x="2786695" y="2587334"/>
              <a:ext cx="18830" cy="18450"/>
            </a:xfrm>
            <a:custGeom>
              <a:rect b="b" l="l" r="r" t="t"/>
              <a:pathLst>
                <a:path extrusionOk="0" h="630" w="643">
                  <a:moveTo>
                    <a:pt x="321" y="0"/>
                  </a:moveTo>
                  <a:cubicBezTo>
                    <a:pt x="165" y="0"/>
                    <a:pt x="9" y="103"/>
                    <a:pt x="0" y="308"/>
                  </a:cubicBezTo>
                  <a:cubicBezTo>
                    <a:pt x="0" y="486"/>
                    <a:pt x="143" y="629"/>
                    <a:pt x="321" y="629"/>
                  </a:cubicBezTo>
                  <a:cubicBezTo>
                    <a:pt x="500" y="629"/>
                    <a:pt x="642" y="486"/>
                    <a:pt x="642" y="308"/>
                  </a:cubicBezTo>
                  <a:cubicBezTo>
                    <a:pt x="633" y="103"/>
                    <a:pt x="477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5"/>
            <p:cNvSpPr/>
            <p:nvPr/>
          </p:nvSpPr>
          <p:spPr>
            <a:xfrm>
              <a:off x="2722941" y="2532073"/>
              <a:ext cx="311446" cy="201715"/>
            </a:xfrm>
            <a:custGeom>
              <a:rect b="b" l="l" r="r" t="t"/>
              <a:pathLst>
                <a:path extrusionOk="0" h="6888" w="10635">
                  <a:moveTo>
                    <a:pt x="9385" y="1249"/>
                  </a:moveTo>
                  <a:lnTo>
                    <a:pt x="9385" y="1874"/>
                  </a:lnTo>
                  <a:lnTo>
                    <a:pt x="4693" y="1874"/>
                  </a:lnTo>
                  <a:lnTo>
                    <a:pt x="4693" y="1249"/>
                  </a:lnTo>
                  <a:close/>
                  <a:moveTo>
                    <a:pt x="9385" y="2498"/>
                  </a:moveTo>
                  <a:lnTo>
                    <a:pt x="9385" y="3123"/>
                  </a:lnTo>
                  <a:lnTo>
                    <a:pt x="4693" y="3123"/>
                  </a:lnTo>
                  <a:lnTo>
                    <a:pt x="4693" y="2498"/>
                  </a:lnTo>
                  <a:close/>
                  <a:moveTo>
                    <a:pt x="2480" y="1267"/>
                  </a:moveTo>
                  <a:cubicBezTo>
                    <a:pt x="3248" y="1267"/>
                    <a:pt x="3694" y="2159"/>
                    <a:pt x="3230" y="2766"/>
                  </a:cubicBezTo>
                  <a:cubicBezTo>
                    <a:pt x="3533" y="2998"/>
                    <a:pt x="3729" y="3355"/>
                    <a:pt x="3729" y="3765"/>
                  </a:cubicBezTo>
                  <a:lnTo>
                    <a:pt x="3729" y="4390"/>
                  </a:lnTo>
                  <a:lnTo>
                    <a:pt x="1231" y="4390"/>
                  </a:lnTo>
                  <a:lnTo>
                    <a:pt x="1231" y="3765"/>
                  </a:lnTo>
                  <a:cubicBezTo>
                    <a:pt x="1231" y="3355"/>
                    <a:pt x="1446" y="2998"/>
                    <a:pt x="1731" y="2766"/>
                  </a:cubicBezTo>
                  <a:cubicBezTo>
                    <a:pt x="1285" y="2159"/>
                    <a:pt x="1713" y="1267"/>
                    <a:pt x="2480" y="1267"/>
                  </a:cubicBezTo>
                  <a:close/>
                  <a:moveTo>
                    <a:pt x="6870" y="3765"/>
                  </a:moveTo>
                  <a:lnTo>
                    <a:pt x="6870" y="4390"/>
                  </a:lnTo>
                  <a:lnTo>
                    <a:pt x="4693" y="4390"/>
                  </a:lnTo>
                  <a:lnTo>
                    <a:pt x="4693" y="3765"/>
                  </a:lnTo>
                  <a:close/>
                  <a:moveTo>
                    <a:pt x="4068" y="5014"/>
                  </a:moveTo>
                  <a:lnTo>
                    <a:pt x="4068" y="5639"/>
                  </a:lnTo>
                  <a:lnTo>
                    <a:pt x="1231" y="5639"/>
                  </a:lnTo>
                  <a:lnTo>
                    <a:pt x="1231" y="5014"/>
                  </a:lnTo>
                  <a:close/>
                  <a:moveTo>
                    <a:pt x="6870" y="5014"/>
                  </a:moveTo>
                  <a:lnTo>
                    <a:pt x="6870" y="5639"/>
                  </a:lnTo>
                  <a:lnTo>
                    <a:pt x="4693" y="5639"/>
                  </a:lnTo>
                  <a:lnTo>
                    <a:pt x="4693" y="5014"/>
                  </a:lnTo>
                  <a:close/>
                  <a:moveTo>
                    <a:pt x="9385" y="3765"/>
                  </a:moveTo>
                  <a:lnTo>
                    <a:pt x="9385" y="5639"/>
                  </a:lnTo>
                  <a:lnTo>
                    <a:pt x="7512" y="5639"/>
                  </a:lnTo>
                  <a:lnTo>
                    <a:pt x="7512" y="3765"/>
                  </a:lnTo>
                  <a:close/>
                  <a:moveTo>
                    <a:pt x="0" y="0"/>
                  </a:moveTo>
                  <a:lnTo>
                    <a:pt x="0" y="6888"/>
                  </a:lnTo>
                  <a:lnTo>
                    <a:pt x="10634" y="6888"/>
                  </a:lnTo>
                  <a:lnTo>
                    <a:pt x="106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5"/>
            <p:cNvSpPr/>
            <p:nvPr/>
          </p:nvSpPr>
          <p:spPr>
            <a:xfrm>
              <a:off x="2961204" y="2660605"/>
              <a:ext cx="18303" cy="18332"/>
            </a:xfrm>
            <a:custGeom>
              <a:rect b="b" l="l" r="r" t="t"/>
              <a:pathLst>
                <a:path extrusionOk="0" h="626" w="625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5"/>
            <p:cNvSpPr/>
            <p:nvPr/>
          </p:nvSpPr>
          <p:spPr>
            <a:xfrm>
              <a:off x="2777792" y="2624028"/>
              <a:ext cx="36606" cy="18332"/>
            </a:xfrm>
            <a:custGeom>
              <a:rect b="b" l="l" r="r" t="t"/>
              <a:pathLst>
                <a:path extrusionOk="0" h="626" w="1250">
                  <a:moveTo>
                    <a:pt x="625" y="1"/>
                  </a:moveTo>
                  <a:cubicBezTo>
                    <a:pt x="286" y="1"/>
                    <a:pt x="1" y="286"/>
                    <a:pt x="1" y="625"/>
                  </a:cubicBezTo>
                  <a:lnTo>
                    <a:pt x="1250" y="625"/>
                  </a:lnTo>
                  <a:cubicBezTo>
                    <a:pt x="1250" y="286"/>
                    <a:pt x="964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9" name="Google Shape;4099;p35"/>
          <p:cNvGrpSpPr/>
          <p:nvPr/>
        </p:nvGrpSpPr>
        <p:grpSpPr>
          <a:xfrm>
            <a:off x="3432880" y="3085943"/>
            <a:ext cx="220018" cy="311973"/>
            <a:chOff x="2091205" y="2477193"/>
            <a:chExt cx="220018" cy="311973"/>
          </a:xfrm>
        </p:grpSpPr>
        <p:sp>
          <p:nvSpPr>
            <p:cNvPr id="4100" name="Google Shape;4100;p35"/>
            <p:cNvSpPr/>
            <p:nvPr/>
          </p:nvSpPr>
          <p:spPr>
            <a:xfrm>
              <a:off x="2153904" y="2697182"/>
              <a:ext cx="20412" cy="19885"/>
            </a:xfrm>
            <a:custGeom>
              <a:rect b="b" l="l" r="r" t="t"/>
              <a:pathLst>
                <a:path extrusionOk="0" h="679" w="697">
                  <a:moveTo>
                    <a:pt x="1" y="1"/>
                  </a:moveTo>
                  <a:cubicBezTo>
                    <a:pt x="161" y="286"/>
                    <a:pt x="411" y="518"/>
                    <a:pt x="696" y="679"/>
                  </a:cubicBezTo>
                  <a:lnTo>
                    <a:pt x="696" y="233"/>
                  </a:lnTo>
                  <a:cubicBezTo>
                    <a:pt x="696" y="108"/>
                    <a:pt x="589" y="1"/>
                    <a:pt x="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5"/>
            <p:cNvSpPr/>
            <p:nvPr/>
          </p:nvSpPr>
          <p:spPr>
            <a:xfrm>
              <a:off x="2153904" y="2614627"/>
              <a:ext cx="95118" cy="27733"/>
            </a:xfrm>
            <a:custGeom>
              <a:rect b="b" l="l" r="r" t="t"/>
              <a:pathLst>
                <a:path extrusionOk="0" h="947" w="3248">
                  <a:moveTo>
                    <a:pt x="1624" y="0"/>
                  </a:moveTo>
                  <a:cubicBezTo>
                    <a:pt x="928" y="0"/>
                    <a:pt x="322" y="375"/>
                    <a:pt x="1" y="946"/>
                  </a:cubicBezTo>
                  <a:lnTo>
                    <a:pt x="3248" y="946"/>
                  </a:lnTo>
                  <a:cubicBezTo>
                    <a:pt x="2927" y="375"/>
                    <a:pt x="2320" y="0"/>
                    <a:pt x="1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5"/>
            <p:cNvSpPr/>
            <p:nvPr/>
          </p:nvSpPr>
          <p:spPr>
            <a:xfrm>
              <a:off x="2229137" y="2697182"/>
              <a:ext cx="19885" cy="19885"/>
            </a:xfrm>
            <a:custGeom>
              <a:rect b="b" l="l" r="r" t="t"/>
              <a:pathLst>
                <a:path extrusionOk="0" h="679" w="679">
                  <a:moveTo>
                    <a:pt x="162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679"/>
                  </a:lnTo>
                  <a:cubicBezTo>
                    <a:pt x="286" y="518"/>
                    <a:pt x="518" y="286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5"/>
            <p:cNvSpPr/>
            <p:nvPr/>
          </p:nvSpPr>
          <p:spPr>
            <a:xfrm>
              <a:off x="2146583" y="2660605"/>
              <a:ext cx="110287" cy="64046"/>
            </a:xfrm>
            <a:custGeom>
              <a:rect b="b" l="l" r="r" t="t"/>
              <a:pathLst>
                <a:path extrusionOk="0" h="2187" w="3766">
                  <a:moveTo>
                    <a:pt x="36" y="1"/>
                  </a:moveTo>
                  <a:cubicBezTo>
                    <a:pt x="1" y="197"/>
                    <a:pt x="1" y="411"/>
                    <a:pt x="36" y="625"/>
                  </a:cubicBezTo>
                  <a:lnTo>
                    <a:pt x="697" y="625"/>
                  </a:lnTo>
                  <a:cubicBezTo>
                    <a:pt x="1178" y="625"/>
                    <a:pt x="1571" y="1018"/>
                    <a:pt x="1571" y="1499"/>
                  </a:cubicBezTo>
                  <a:lnTo>
                    <a:pt x="1571" y="2160"/>
                  </a:lnTo>
                  <a:cubicBezTo>
                    <a:pt x="1669" y="2177"/>
                    <a:pt x="1772" y="2186"/>
                    <a:pt x="1877" y="2186"/>
                  </a:cubicBezTo>
                  <a:cubicBezTo>
                    <a:pt x="1981" y="2186"/>
                    <a:pt x="2088" y="2177"/>
                    <a:pt x="2195" y="2160"/>
                  </a:cubicBezTo>
                  <a:lnTo>
                    <a:pt x="2195" y="1410"/>
                  </a:lnTo>
                  <a:cubicBezTo>
                    <a:pt x="2195" y="982"/>
                    <a:pt x="2552" y="625"/>
                    <a:pt x="2981" y="625"/>
                  </a:cubicBezTo>
                  <a:lnTo>
                    <a:pt x="3730" y="625"/>
                  </a:lnTo>
                  <a:cubicBezTo>
                    <a:pt x="3766" y="411"/>
                    <a:pt x="3766" y="197"/>
                    <a:pt x="3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5"/>
            <p:cNvSpPr/>
            <p:nvPr/>
          </p:nvSpPr>
          <p:spPr>
            <a:xfrm>
              <a:off x="2091205" y="2522672"/>
              <a:ext cx="220018" cy="266494"/>
            </a:xfrm>
            <a:custGeom>
              <a:rect b="b" l="l" r="r" t="t"/>
              <a:pathLst>
                <a:path extrusionOk="0" h="9100" w="7513">
                  <a:moveTo>
                    <a:pt x="3765" y="2552"/>
                  </a:moveTo>
                  <a:cubicBezTo>
                    <a:pt x="6067" y="2552"/>
                    <a:pt x="7138" y="5406"/>
                    <a:pt x="5407" y="6905"/>
                  </a:cubicBezTo>
                  <a:lnTo>
                    <a:pt x="6263" y="6905"/>
                  </a:lnTo>
                  <a:lnTo>
                    <a:pt x="6263" y="7530"/>
                  </a:lnTo>
                  <a:lnTo>
                    <a:pt x="1249" y="7530"/>
                  </a:lnTo>
                  <a:lnTo>
                    <a:pt x="1249" y="6905"/>
                  </a:lnTo>
                  <a:lnTo>
                    <a:pt x="2106" y="6905"/>
                  </a:lnTo>
                  <a:cubicBezTo>
                    <a:pt x="393" y="5406"/>
                    <a:pt x="1446" y="2552"/>
                    <a:pt x="3765" y="2552"/>
                  </a:cubicBezTo>
                  <a:close/>
                  <a:moveTo>
                    <a:pt x="0" y="0"/>
                  </a:moveTo>
                  <a:lnTo>
                    <a:pt x="0" y="9100"/>
                  </a:lnTo>
                  <a:lnTo>
                    <a:pt x="7512" y="9100"/>
                  </a:lnTo>
                  <a:lnTo>
                    <a:pt x="7512" y="0"/>
                  </a:lnTo>
                  <a:lnTo>
                    <a:pt x="6263" y="0"/>
                  </a:lnTo>
                  <a:lnTo>
                    <a:pt x="6263" y="1249"/>
                  </a:lnTo>
                  <a:lnTo>
                    <a:pt x="1249" y="12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5"/>
            <p:cNvSpPr/>
            <p:nvPr/>
          </p:nvSpPr>
          <p:spPr>
            <a:xfrm>
              <a:off x="2146056" y="2477193"/>
              <a:ext cx="110287" cy="63783"/>
            </a:xfrm>
            <a:custGeom>
              <a:rect b="b" l="l" r="r" t="t"/>
              <a:pathLst>
                <a:path extrusionOk="0" h="2178" w="3766">
                  <a:moveTo>
                    <a:pt x="1878" y="0"/>
                  </a:moveTo>
                  <a:cubicBezTo>
                    <a:pt x="1537" y="0"/>
                    <a:pt x="1268" y="279"/>
                    <a:pt x="1268" y="625"/>
                  </a:cubicBezTo>
                  <a:lnTo>
                    <a:pt x="1268" y="947"/>
                  </a:lnTo>
                  <a:lnTo>
                    <a:pt x="1" y="947"/>
                  </a:lnTo>
                  <a:lnTo>
                    <a:pt x="1" y="2178"/>
                  </a:lnTo>
                  <a:lnTo>
                    <a:pt x="3766" y="2178"/>
                  </a:lnTo>
                  <a:lnTo>
                    <a:pt x="3766" y="947"/>
                  </a:lnTo>
                  <a:lnTo>
                    <a:pt x="2517" y="947"/>
                  </a:lnTo>
                  <a:lnTo>
                    <a:pt x="2517" y="643"/>
                  </a:lnTo>
                  <a:cubicBezTo>
                    <a:pt x="2517" y="304"/>
                    <a:pt x="2249" y="1"/>
                    <a:pt x="1910" y="1"/>
                  </a:cubicBezTo>
                  <a:cubicBezTo>
                    <a:pt x="1900" y="0"/>
                    <a:pt x="1889" y="0"/>
                    <a:pt x="1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6" name="Google Shape;4106;p35"/>
          <p:cNvGrpSpPr/>
          <p:nvPr/>
        </p:nvGrpSpPr>
        <p:grpSpPr>
          <a:xfrm>
            <a:off x="1582729" y="3095095"/>
            <a:ext cx="311973" cy="293670"/>
            <a:chOff x="1368041" y="2486095"/>
            <a:chExt cx="311973" cy="293670"/>
          </a:xfrm>
        </p:grpSpPr>
        <p:sp>
          <p:nvSpPr>
            <p:cNvPr id="4107" name="Google Shape;4107;p35"/>
            <p:cNvSpPr/>
            <p:nvPr/>
          </p:nvSpPr>
          <p:spPr>
            <a:xfrm>
              <a:off x="1422892" y="2678908"/>
              <a:ext cx="201715" cy="100858"/>
            </a:xfrm>
            <a:custGeom>
              <a:rect b="b" l="l" r="r" t="t"/>
              <a:pathLst>
                <a:path extrusionOk="0" h="3444" w="6888">
                  <a:moveTo>
                    <a:pt x="3766" y="625"/>
                  </a:moveTo>
                  <a:lnTo>
                    <a:pt x="3766" y="1249"/>
                  </a:lnTo>
                  <a:lnTo>
                    <a:pt x="3141" y="1249"/>
                  </a:lnTo>
                  <a:lnTo>
                    <a:pt x="3141" y="625"/>
                  </a:lnTo>
                  <a:close/>
                  <a:moveTo>
                    <a:pt x="3766" y="1891"/>
                  </a:moveTo>
                  <a:lnTo>
                    <a:pt x="3766" y="2516"/>
                  </a:lnTo>
                  <a:lnTo>
                    <a:pt x="3141" y="2516"/>
                  </a:lnTo>
                  <a:lnTo>
                    <a:pt x="3141" y="1891"/>
                  </a:lnTo>
                  <a:close/>
                  <a:moveTo>
                    <a:pt x="875" y="0"/>
                  </a:moveTo>
                  <a:lnTo>
                    <a:pt x="1" y="3444"/>
                  </a:lnTo>
                  <a:lnTo>
                    <a:pt x="6888" y="3444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5"/>
            <p:cNvSpPr/>
            <p:nvPr/>
          </p:nvSpPr>
          <p:spPr>
            <a:xfrm>
              <a:off x="1606831" y="2632901"/>
              <a:ext cx="73183" cy="27733"/>
            </a:xfrm>
            <a:custGeom>
              <a:rect b="b" l="l" r="r" t="t"/>
              <a:pathLst>
                <a:path extrusionOk="0" h="947" w="2499">
                  <a:moveTo>
                    <a:pt x="0" y="1"/>
                  </a:moveTo>
                  <a:lnTo>
                    <a:pt x="232" y="947"/>
                  </a:lnTo>
                  <a:lnTo>
                    <a:pt x="2498" y="947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5"/>
            <p:cNvSpPr/>
            <p:nvPr/>
          </p:nvSpPr>
          <p:spPr>
            <a:xfrm>
              <a:off x="1453202" y="2632901"/>
              <a:ext cx="141124" cy="27733"/>
            </a:xfrm>
            <a:custGeom>
              <a:rect b="b" l="l" r="r" t="t"/>
              <a:pathLst>
                <a:path extrusionOk="0" h="947" w="4819">
                  <a:moveTo>
                    <a:pt x="233" y="1"/>
                  </a:moveTo>
                  <a:lnTo>
                    <a:pt x="1" y="947"/>
                  </a:lnTo>
                  <a:lnTo>
                    <a:pt x="4818" y="947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5"/>
            <p:cNvSpPr/>
            <p:nvPr/>
          </p:nvSpPr>
          <p:spPr>
            <a:xfrm>
              <a:off x="1368041" y="2678908"/>
              <a:ext cx="61674" cy="100858"/>
            </a:xfrm>
            <a:custGeom>
              <a:rect b="b" l="l" r="r" t="t"/>
              <a:pathLst>
                <a:path extrusionOk="0" h="3444" w="2106">
                  <a:moveTo>
                    <a:pt x="0" y="0"/>
                  </a:moveTo>
                  <a:lnTo>
                    <a:pt x="0" y="3444"/>
                  </a:lnTo>
                  <a:lnTo>
                    <a:pt x="1249" y="34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5"/>
            <p:cNvSpPr/>
            <p:nvPr/>
          </p:nvSpPr>
          <p:spPr>
            <a:xfrm>
              <a:off x="1368041" y="2632901"/>
              <a:ext cx="72656" cy="27733"/>
            </a:xfrm>
            <a:custGeom>
              <a:rect b="b" l="l" r="r" t="t"/>
              <a:pathLst>
                <a:path extrusionOk="0" h="947" w="2481">
                  <a:moveTo>
                    <a:pt x="0" y="1"/>
                  </a:moveTo>
                  <a:lnTo>
                    <a:pt x="0" y="947"/>
                  </a:lnTo>
                  <a:lnTo>
                    <a:pt x="2248" y="947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5"/>
            <p:cNvSpPr/>
            <p:nvPr/>
          </p:nvSpPr>
          <p:spPr>
            <a:xfrm>
              <a:off x="1618311" y="2678908"/>
              <a:ext cx="61703" cy="100858"/>
            </a:xfrm>
            <a:custGeom>
              <a:rect b="b" l="l" r="r" t="t"/>
              <a:pathLst>
                <a:path extrusionOk="0" h="3444" w="2107">
                  <a:moveTo>
                    <a:pt x="1" y="0"/>
                  </a:moveTo>
                  <a:lnTo>
                    <a:pt x="857" y="3444"/>
                  </a:lnTo>
                  <a:lnTo>
                    <a:pt x="2106" y="34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5"/>
            <p:cNvSpPr/>
            <p:nvPr/>
          </p:nvSpPr>
          <p:spPr>
            <a:xfrm>
              <a:off x="1450596" y="2486095"/>
              <a:ext cx="146337" cy="73183"/>
            </a:xfrm>
            <a:custGeom>
              <a:rect b="b" l="l" r="r" t="t"/>
              <a:pathLst>
                <a:path extrusionOk="0" h="2499" w="4997">
                  <a:moveTo>
                    <a:pt x="0" y="0"/>
                  </a:moveTo>
                  <a:lnTo>
                    <a:pt x="625" y="1570"/>
                  </a:lnTo>
                  <a:lnTo>
                    <a:pt x="1874" y="1570"/>
                  </a:lnTo>
                  <a:lnTo>
                    <a:pt x="1874" y="2498"/>
                  </a:lnTo>
                  <a:lnTo>
                    <a:pt x="3123" y="2498"/>
                  </a:lnTo>
                  <a:lnTo>
                    <a:pt x="3123" y="1570"/>
                  </a:lnTo>
                  <a:lnTo>
                    <a:pt x="4372" y="1570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5"/>
            <p:cNvSpPr/>
            <p:nvPr/>
          </p:nvSpPr>
          <p:spPr>
            <a:xfrm>
              <a:off x="1487173" y="2578050"/>
              <a:ext cx="73183" cy="36606"/>
            </a:xfrm>
            <a:custGeom>
              <a:rect b="b" l="l" r="r" t="t"/>
              <a:pathLst>
                <a:path extrusionOk="0" h="1250" w="2499">
                  <a:moveTo>
                    <a:pt x="322" y="0"/>
                  </a:moveTo>
                  <a:cubicBezTo>
                    <a:pt x="214" y="447"/>
                    <a:pt x="125" y="821"/>
                    <a:pt x="0" y="1249"/>
                  </a:cubicBezTo>
                  <a:lnTo>
                    <a:pt x="2498" y="1249"/>
                  </a:lnTo>
                  <a:cubicBezTo>
                    <a:pt x="2391" y="821"/>
                    <a:pt x="2302" y="447"/>
                    <a:pt x="219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5" name="Google Shape;4115;p35"/>
          <p:cNvGrpSpPr/>
          <p:nvPr/>
        </p:nvGrpSpPr>
        <p:grpSpPr>
          <a:xfrm>
            <a:off x="7893558" y="2198919"/>
            <a:ext cx="413727" cy="404869"/>
            <a:chOff x="5573871" y="1447369"/>
            <a:chExt cx="413727" cy="404869"/>
          </a:xfrm>
        </p:grpSpPr>
        <p:grpSp>
          <p:nvGrpSpPr>
            <p:cNvPr id="4116" name="Google Shape;4116;p35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4117" name="Google Shape;4117;p35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18" name="Google Shape;4118;p35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19" name="Google Shape;4119;p35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4120" name="Google Shape;4120;p35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1" name="Google Shape;4121;p35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22" name="Google Shape;4122;p35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4123" name="Google Shape;4123;p35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4" name="Google Shape;4124;p35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125" name="Google Shape;4125;p35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0" name="Google Shape;4130;p36"/>
          <p:cNvGrpSpPr/>
          <p:nvPr/>
        </p:nvGrpSpPr>
        <p:grpSpPr>
          <a:xfrm flipH="1">
            <a:off x="7535400" y="382125"/>
            <a:ext cx="1608595" cy="268099"/>
            <a:chOff x="684450" y="451550"/>
            <a:chExt cx="3132000" cy="522000"/>
          </a:xfrm>
        </p:grpSpPr>
        <p:sp>
          <p:nvSpPr>
            <p:cNvPr id="4131" name="Google Shape;4131;p36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6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6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6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6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6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6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6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6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6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6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6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6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4" name="Google Shape;4144;p36"/>
          <p:cNvSpPr/>
          <p:nvPr/>
        </p:nvSpPr>
        <p:spPr>
          <a:xfrm>
            <a:off x="3292325" y="2392542"/>
            <a:ext cx="2607475" cy="1437941"/>
          </a:xfrm>
          <a:custGeom>
            <a:rect b="b" l="l" r="r" t="t"/>
            <a:pathLst>
              <a:path extrusionOk="0" h="87840" w="126469">
                <a:moveTo>
                  <a:pt x="41924" y="88"/>
                </a:moveTo>
                <a:cubicBezTo>
                  <a:pt x="31132" y="1243"/>
                  <a:pt x="12316" y="14741"/>
                  <a:pt x="11100" y="18693"/>
                </a:cubicBezTo>
                <a:cubicBezTo>
                  <a:pt x="9884" y="22645"/>
                  <a:pt x="29249" y="19453"/>
                  <a:pt x="34629" y="23800"/>
                </a:cubicBezTo>
                <a:cubicBezTo>
                  <a:pt x="40010" y="28147"/>
                  <a:pt x="49098" y="40519"/>
                  <a:pt x="43383" y="44775"/>
                </a:cubicBezTo>
                <a:cubicBezTo>
                  <a:pt x="37668" y="49031"/>
                  <a:pt x="3288" y="43954"/>
                  <a:pt x="339" y="49335"/>
                </a:cubicBezTo>
                <a:cubicBezTo>
                  <a:pt x="-2609" y="54716"/>
                  <a:pt x="14323" y="74293"/>
                  <a:pt x="25692" y="77059"/>
                </a:cubicBezTo>
                <a:cubicBezTo>
                  <a:pt x="37061" y="79825"/>
                  <a:pt x="61319" y="64140"/>
                  <a:pt x="68554" y="65933"/>
                </a:cubicBezTo>
                <a:cubicBezTo>
                  <a:pt x="75789" y="67727"/>
                  <a:pt x="62991" y="87212"/>
                  <a:pt x="69101" y="87820"/>
                </a:cubicBezTo>
                <a:cubicBezTo>
                  <a:pt x="75211" y="88428"/>
                  <a:pt x="98132" y="75326"/>
                  <a:pt x="105215" y="69580"/>
                </a:cubicBezTo>
                <a:cubicBezTo>
                  <a:pt x="112298" y="63835"/>
                  <a:pt x="116007" y="56448"/>
                  <a:pt x="111599" y="53347"/>
                </a:cubicBezTo>
                <a:cubicBezTo>
                  <a:pt x="107191" y="50246"/>
                  <a:pt x="77066" y="54138"/>
                  <a:pt x="78768" y="50976"/>
                </a:cubicBezTo>
                <a:cubicBezTo>
                  <a:pt x="80470" y="47815"/>
                  <a:pt x="115277" y="40579"/>
                  <a:pt x="121813" y="34378"/>
                </a:cubicBezTo>
                <a:cubicBezTo>
                  <a:pt x="128349" y="28177"/>
                  <a:pt x="128804" y="13555"/>
                  <a:pt x="117982" y="13768"/>
                </a:cubicBezTo>
                <a:cubicBezTo>
                  <a:pt x="107160" y="13981"/>
                  <a:pt x="68311" y="33527"/>
                  <a:pt x="56881" y="35655"/>
                </a:cubicBezTo>
                <a:cubicBezTo>
                  <a:pt x="45451" y="37783"/>
                  <a:pt x="47154" y="27813"/>
                  <a:pt x="49403" y="26536"/>
                </a:cubicBezTo>
                <a:cubicBezTo>
                  <a:pt x="51653" y="25259"/>
                  <a:pt x="63295" y="30153"/>
                  <a:pt x="70378" y="27995"/>
                </a:cubicBezTo>
                <a:cubicBezTo>
                  <a:pt x="77461" y="25837"/>
                  <a:pt x="90988" y="16292"/>
                  <a:pt x="91900" y="13586"/>
                </a:cubicBezTo>
                <a:cubicBezTo>
                  <a:pt x="92812" y="10881"/>
                  <a:pt x="84179" y="14012"/>
                  <a:pt x="75850" y="11762"/>
                </a:cubicBezTo>
                <a:cubicBezTo>
                  <a:pt x="67521" y="9512"/>
                  <a:pt x="52716" y="-1067"/>
                  <a:pt x="41924" y="88"/>
                </a:cubicBezTo>
                <a:close/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45" name="Google Shape;4145;p36"/>
          <p:cNvSpPr txBox="1"/>
          <p:nvPr/>
        </p:nvSpPr>
        <p:spPr>
          <a:xfrm>
            <a:off x="2795146" y="4054300"/>
            <a:ext cx="34287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Weather Information</a:t>
            </a:r>
            <a:endParaRPr sz="18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46" name="Google Shape;4146;p36"/>
          <p:cNvSpPr txBox="1"/>
          <p:nvPr/>
        </p:nvSpPr>
        <p:spPr>
          <a:xfrm>
            <a:off x="2413926" y="4348025"/>
            <a:ext cx="4177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Weather conditions for each race, which can have a significant impact on race strategies and outcomes.</a:t>
            </a:r>
            <a:endParaRPr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147" name="Google Shape;4147;p36"/>
          <p:cNvSpPr txBox="1"/>
          <p:nvPr/>
        </p:nvSpPr>
        <p:spPr>
          <a:xfrm>
            <a:off x="801238" y="1266300"/>
            <a:ext cx="209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Race</a:t>
            </a:r>
            <a:r>
              <a:rPr lang="en" sz="1800">
                <a:latin typeface="Krona One"/>
                <a:ea typeface="Krona One"/>
                <a:cs typeface="Krona One"/>
                <a:sym typeface="Krona One"/>
              </a:rPr>
              <a:t> </a:t>
            </a:r>
            <a:endParaRPr sz="1800">
              <a:solidFill>
                <a:srgbClr val="000000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48" name="Google Shape;4148;p36"/>
          <p:cNvSpPr txBox="1"/>
          <p:nvPr/>
        </p:nvSpPr>
        <p:spPr>
          <a:xfrm>
            <a:off x="753752" y="1565100"/>
            <a:ext cx="2270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Information about each Formula 1 race (loc, date)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149" name="Google Shape;4149;p36"/>
          <p:cNvSpPr txBox="1"/>
          <p:nvPr/>
        </p:nvSpPr>
        <p:spPr>
          <a:xfrm>
            <a:off x="6093700" y="1204838"/>
            <a:ext cx="2607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Driver Standing</a:t>
            </a:r>
            <a:endParaRPr sz="18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50" name="Google Shape;4150;p36"/>
          <p:cNvSpPr txBox="1"/>
          <p:nvPr/>
        </p:nvSpPr>
        <p:spPr>
          <a:xfrm>
            <a:off x="6018400" y="1565100"/>
            <a:ext cx="2758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Cumulative driver standings across seasons, providing insights into the consistent performance of drivers over time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151" name="Google Shape;4151;p36"/>
          <p:cNvSpPr txBox="1"/>
          <p:nvPr/>
        </p:nvSpPr>
        <p:spPr>
          <a:xfrm>
            <a:off x="3772896" y="1190100"/>
            <a:ext cx="1513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Results</a:t>
            </a:r>
            <a:endParaRPr sz="18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52" name="Google Shape;4152;p36"/>
          <p:cNvSpPr txBox="1"/>
          <p:nvPr/>
        </p:nvSpPr>
        <p:spPr>
          <a:xfrm>
            <a:off x="3204675" y="1488900"/>
            <a:ext cx="246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Detailed race results</a:t>
            </a:r>
            <a:r>
              <a:rPr lang="en">
                <a:latin typeface="Jost"/>
                <a:ea typeface="Jost"/>
                <a:cs typeface="Jost"/>
                <a:sym typeface="Jost"/>
              </a:rPr>
              <a:t>, including driver and constructor information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153" name="Google Shape;4153;p36"/>
          <p:cNvSpPr txBox="1"/>
          <p:nvPr/>
        </p:nvSpPr>
        <p:spPr>
          <a:xfrm>
            <a:off x="112862" y="2740800"/>
            <a:ext cx="3161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Constructor standing</a:t>
            </a:r>
            <a:endParaRPr sz="18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54" name="Google Shape;4154;p36"/>
          <p:cNvSpPr txBox="1"/>
          <p:nvPr/>
        </p:nvSpPr>
        <p:spPr>
          <a:xfrm>
            <a:off x="236624" y="3039600"/>
            <a:ext cx="293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Similar to driver standings, but focused on constructor (team) performance, offering valuable information for predicting team success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155" name="Google Shape;4155;p36"/>
          <p:cNvSpPr txBox="1"/>
          <p:nvPr/>
        </p:nvSpPr>
        <p:spPr>
          <a:xfrm>
            <a:off x="5942188" y="2765588"/>
            <a:ext cx="2936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Qualifying Results</a:t>
            </a:r>
            <a:endParaRPr sz="18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56" name="Google Shape;4156;p36"/>
          <p:cNvSpPr txBox="1"/>
          <p:nvPr/>
        </p:nvSpPr>
        <p:spPr>
          <a:xfrm>
            <a:off x="6252375" y="3064375"/>
            <a:ext cx="2506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Information about drivers' grid positions and qualifying times, providing insights into individual driver performance during the qualifying sessions </a:t>
            </a:r>
            <a:endParaRPr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cxnSp>
        <p:nvCxnSpPr>
          <p:cNvPr id="4157" name="Google Shape;4157;p36"/>
          <p:cNvCxnSpPr>
            <a:stCxn id="4148" idx="2"/>
            <a:endCxn id="4158" idx="1"/>
          </p:cNvCxnSpPr>
          <p:nvPr/>
        </p:nvCxnSpPr>
        <p:spPr>
          <a:xfrm flipH="1" rot="-5400000">
            <a:off x="2418302" y="1467750"/>
            <a:ext cx="622500" cy="1681200"/>
          </a:xfrm>
          <a:prstGeom prst="bentConnector2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9" name="Google Shape;4159;p36"/>
          <p:cNvCxnSpPr>
            <a:stCxn id="4154" idx="3"/>
            <a:endCxn id="4160" idx="1"/>
          </p:cNvCxnSpPr>
          <p:nvPr/>
        </p:nvCxnSpPr>
        <p:spPr>
          <a:xfrm flipH="1" rot="10800000">
            <a:off x="3173024" y="2955900"/>
            <a:ext cx="977400" cy="2997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1" name="Google Shape;4161;p36"/>
          <p:cNvCxnSpPr>
            <a:stCxn id="4145" idx="0"/>
            <a:endCxn id="4162" idx="2"/>
          </p:cNvCxnSpPr>
          <p:nvPr/>
        </p:nvCxnSpPr>
        <p:spPr>
          <a:xfrm rot="-5400000">
            <a:off x="4258246" y="3766750"/>
            <a:ext cx="538800" cy="363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3" name="Google Shape;4163;p36"/>
          <p:cNvCxnSpPr>
            <a:stCxn id="4156" idx="1"/>
            <a:endCxn id="4164" idx="3"/>
          </p:cNvCxnSpPr>
          <p:nvPr/>
        </p:nvCxnSpPr>
        <p:spPr>
          <a:xfrm rot="10800000">
            <a:off x="5798175" y="2956075"/>
            <a:ext cx="454200" cy="3243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5" name="Google Shape;4165;p36"/>
          <p:cNvCxnSpPr>
            <a:stCxn id="4150" idx="1"/>
            <a:endCxn id="4166" idx="3"/>
          </p:cNvCxnSpPr>
          <p:nvPr/>
        </p:nvCxnSpPr>
        <p:spPr>
          <a:xfrm flipH="1">
            <a:off x="5798200" y="1781100"/>
            <a:ext cx="220200" cy="838500"/>
          </a:xfrm>
          <a:prstGeom prst="bentConnector3">
            <a:avLst>
              <a:gd fmla="val 50029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7" name="Google Shape;4167;p36"/>
          <p:cNvCxnSpPr>
            <a:endCxn id="4168" idx="0"/>
          </p:cNvCxnSpPr>
          <p:nvPr/>
        </p:nvCxnSpPr>
        <p:spPr>
          <a:xfrm rot="5400000">
            <a:off x="4511448" y="2200865"/>
            <a:ext cx="263700" cy="195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0" name="Google Shape;4160;p36"/>
          <p:cNvSpPr/>
          <p:nvPr/>
        </p:nvSpPr>
        <p:spPr>
          <a:xfrm>
            <a:off x="4150353" y="2918005"/>
            <a:ext cx="75900" cy="75900"/>
          </a:xfrm>
          <a:prstGeom prst="rect">
            <a:avLst/>
          </a:prstGeom>
          <a:solidFill>
            <a:srgbClr val="DC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8" name="Google Shape;4158;p36"/>
          <p:cNvSpPr/>
          <p:nvPr/>
        </p:nvSpPr>
        <p:spPr>
          <a:xfrm>
            <a:off x="3570222" y="2581702"/>
            <a:ext cx="75900" cy="75900"/>
          </a:xfrm>
          <a:prstGeom prst="rect">
            <a:avLst/>
          </a:prstGeom>
          <a:solidFill>
            <a:srgbClr val="DC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36"/>
          <p:cNvSpPr/>
          <p:nvPr/>
        </p:nvSpPr>
        <p:spPr>
          <a:xfrm>
            <a:off x="5722171" y="2581702"/>
            <a:ext cx="75900" cy="75900"/>
          </a:xfrm>
          <a:prstGeom prst="rect">
            <a:avLst/>
          </a:prstGeom>
          <a:solidFill>
            <a:srgbClr val="DC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36"/>
          <p:cNvSpPr/>
          <p:nvPr/>
        </p:nvSpPr>
        <p:spPr>
          <a:xfrm>
            <a:off x="5722171" y="2918005"/>
            <a:ext cx="75900" cy="75900"/>
          </a:xfrm>
          <a:prstGeom prst="rect">
            <a:avLst/>
          </a:prstGeom>
          <a:solidFill>
            <a:srgbClr val="DC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2" name="Google Shape;4162;p36"/>
          <p:cNvSpPr/>
          <p:nvPr/>
        </p:nvSpPr>
        <p:spPr>
          <a:xfrm>
            <a:off x="4507698" y="3439527"/>
            <a:ext cx="75900" cy="75900"/>
          </a:xfrm>
          <a:prstGeom prst="rect">
            <a:avLst/>
          </a:prstGeom>
          <a:solidFill>
            <a:srgbClr val="DC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8" name="Google Shape;4168;p36"/>
          <p:cNvSpPr/>
          <p:nvPr/>
        </p:nvSpPr>
        <p:spPr>
          <a:xfrm>
            <a:off x="4507698" y="2430365"/>
            <a:ext cx="75900" cy="75900"/>
          </a:xfrm>
          <a:prstGeom prst="rect">
            <a:avLst/>
          </a:prstGeom>
          <a:solidFill>
            <a:srgbClr val="DC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9" name="Google Shape;4169;p36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4" name="Google Shape;4174;p37"/>
          <p:cNvGrpSpPr/>
          <p:nvPr/>
        </p:nvGrpSpPr>
        <p:grpSpPr>
          <a:xfrm>
            <a:off x="7904994" y="716675"/>
            <a:ext cx="529200" cy="529200"/>
            <a:chOff x="797275" y="458600"/>
            <a:chExt cx="529200" cy="529200"/>
          </a:xfrm>
        </p:grpSpPr>
        <p:sp>
          <p:nvSpPr>
            <p:cNvPr id="4175" name="Google Shape;4175;p37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7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7" name="Google Shape;4177;p37"/>
          <p:cNvGrpSpPr/>
          <p:nvPr/>
        </p:nvGrpSpPr>
        <p:grpSpPr>
          <a:xfrm flipH="1">
            <a:off x="-289450" y="310975"/>
            <a:ext cx="1608595" cy="268099"/>
            <a:chOff x="684450" y="451550"/>
            <a:chExt cx="3132000" cy="522000"/>
          </a:xfrm>
        </p:grpSpPr>
        <p:sp>
          <p:nvSpPr>
            <p:cNvPr id="4178" name="Google Shape;4178;p37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7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7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7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7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7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7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7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7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7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7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7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7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91" name="Google Shape;4191;p37"/>
          <p:cNvCxnSpPr>
            <a:stCxn id="4192" idx="6"/>
            <a:endCxn id="4193" idx="2"/>
          </p:cNvCxnSpPr>
          <p:nvPr/>
        </p:nvCxnSpPr>
        <p:spPr>
          <a:xfrm>
            <a:off x="1906213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4" name="Google Shape;4194;p37"/>
          <p:cNvCxnSpPr>
            <a:stCxn id="4193" idx="6"/>
            <a:endCxn id="4195" idx="2"/>
          </p:cNvCxnSpPr>
          <p:nvPr/>
        </p:nvCxnSpPr>
        <p:spPr>
          <a:xfrm>
            <a:off x="3710450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6" name="Google Shape;4196;p37"/>
          <p:cNvCxnSpPr>
            <a:stCxn id="4195" idx="6"/>
            <a:endCxn id="4197" idx="2"/>
          </p:cNvCxnSpPr>
          <p:nvPr/>
        </p:nvCxnSpPr>
        <p:spPr>
          <a:xfrm>
            <a:off x="5514688" y="3241938"/>
            <a:ext cx="146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98" name="Google Shape;4198;p37"/>
          <p:cNvGrpSpPr/>
          <p:nvPr/>
        </p:nvGrpSpPr>
        <p:grpSpPr>
          <a:xfrm>
            <a:off x="1182903" y="2686172"/>
            <a:ext cx="1111532" cy="1111532"/>
            <a:chOff x="1309828" y="2667497"/>
            <a:chExt cx="1111532" cy="1111532"/>
          </a:xfrm>
        </p:grpSpPr>
        <p:sp>
          <p:nvSpPr>
            <p:cNvPr id="4192" name="Google Shape;4192;p37"/>
            <p:cNvSpPr/>
            <p:nvPr/>
          </p:nvSpPr>
          <p:spPr>
            <a:xfrm>
              <a:off x="1698038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99" name="Google Shape;4199;p37"/>
            <p:cNvGrpSpPr/>
            <p:nvPr/>
          </p:nvGrpSpPr>
          <p:grpSpPr>
            <a:xfrm>
              <a:off x="1309828" y="2667497"/>
              <a:ext cx="1111532" cy="1111532"/>
              <a:chOff x="1644000" y="1453324"/>
              <a:chExt cx="1274400" cy="1274400"/>
            </a:xfrm>
          </p:grpSpPr>
          <p:sp>
            <p:nvSpPr>
              <p:cNvPr id="4200" name="Google Shape;4200;p37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37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2" name="Google Shape;4202;p37"/>
          <p:cNvSpPr txBox="1"/>
          <p:nvPr/>
        </p:nvSpPr>
        <p:spPr>
          <a:xfrm>
            <a:off x="836575" y="221145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1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03" name="Google Shape;4203;p37"/>
          <p:cNvSpPr txBox="1"/>
          <p:nvPr/>
        </p:nvSpPr>
        <p:spPr>
          <a:xfrm>
            <a:off x="748450" y="1733850"/>
            <a:ext cx="2052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Data Scraping and Cleaning</a:t>
            </a:r>
            <a:endParaRPr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204" name="Google Shape;4204;p37"/>
          <p:cNvGrpSpPr/>
          <p:nvPr/>
        </p:nvGrpSpPr>
        <p:grpSpPr>
          <a:xfrm>
            <a:off x="2987153" y="2686172"/>
            <a:ext cx="1111532" cy="1111532"/>
            <a:chOff x="3114078" y="2667497"/>
            <a:chExt cx="1111532" cy="1111532"/>
          </a:xfrm>
        </p:grpSpPr>
        <p:sp>
          <p:nvSpPr>
            <p:cNvPr id="4193" name="Google Shape;4193;p37"/>
            <p:cNvSpPr/>
            <p:nvPr/>
          </p:nvSpPr>
          <p:spPr>
            <a:xfrm>
              <a:off x="3502275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05" name="Google Shape;4205;p37"/>
            <p:cNvGrpSpPr/>
            <p:nvPr/>
          </p:nvGrpSpPr>
          <p:grpSpPr>
            <a:xfrm>
              <a:off x="3114078" y="2667497"/>
              <a:ext cx="1111532" cy="1111532"/>
              <a:chOff x="1644000" y="1453324"/>
              <a:chExt cx="1274400" cy="1274400"/>
            </a:xfrm>
          </p:grpSpPr>
          <p:sp>
            <p:nvSpPr>
              <p:cNvPr id="4206" name="Google Shape;4206;p37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37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8" name="Google Shape;4208;p37"/>
          <p:cNvSpPr txBox="1"/>
          <p:nvPr/>
        </p:nvSpPr>
        <p:spPr>
          <a:xfrm>
            <a:off x="2640825" y="389747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2</a:t>
            </a:r>
            <a:endParaRPr i="1" sz="2000">
              <a:solidFill>
                <a:srgbClr val="FF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09" name="Google Shape;4209;p37"/>
          <p:cNvSpPr txBox="1"/>
          <p:nvPr/>
        </p:nvSpPr>
        <p:spPr>
          <a:xfrm>
            <a:off x="2640825" y="4216649"/>
            <a:ext cx="1804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Jost"/>
                <a:ea typeface="Jost"/>
                <a:cs typeface="Jost"/>
                <a:sym typeface="Jost"/>
              </a:rPr>
              <a:t>Exploratory Data Analysis</a:t>
            </a:r>
            <a:endParaRPr>
              <a:solidFill>
                <a:srgbClr val="FF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210" name="Google Shape;4210;p37"/>
          <p:cNvGrpSpPr/>
          <p:nvPr/>
        </p:nvGrpSpPr>
        <p:grpSpPr>
          <a:xfrm>
            <a:off x="4791403" y="2686172"/>
            <a:ext cx="1111532" cy="1111532"/>
            <a:chOff x="4918328" y="2667497"/>
            <a:chExt cx="1111532" cy="1111532"/>
          </a:xfrm>
        </p:grpSpPr>
        <p:sp>
          <p:nvSpPr>
            <p:cNvPr id="4195" name="Google Shape;4195;p37"/>
            <p:cNvSpPr/>
            <p:nvPr/>
          </p:nvSpPr>
          <p:spPr>
            <a:xfrm>
              <a:off x="5306513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1" name="Google Shape;4211;p37"/>
            <p:cNvGrpSpPr/>
            <p:nvPr/>
          </p:nvGrpSpPr>
          <p:grpSpPr>
            <a:xfrm>
              <a:off x="4918328" y="2667497"/>
              <a:ext cx="1111532" cy="1111532"/>
              <a:chOff x="1644000" y="1453324"/>
              <a:chExt cx="1274400" cy="1274400"/>
            </a:xfrm>
          </p:grpSpPr>
          <p:sp>
            <p:nvSpPr>
              <p:cNvPr id="4212" name="Google Shape;4212;p37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37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14" name="Google Shape;4214;p37"/>
          <p:cNvGrpSpPr/>
          <p:nvPr/>
        </p:nvGrpSpPr>
        <p:grpSpPr>
          <a:xfrm>
            <a:off x="6595653" y="2686172"/>
            <a:ext cx="1111532" cy="1111532"/>
            <a:chOff x="6722578" y="2667497"/>
            <a:chExt cx="1111532" cy="1111532"/>
          </a:xfrm>
        </p:grpSpPr>
        <p:sp>
          <p:nvSpPr>
            <p:cNvPr id="4197" name="Google Shape;4197;p37"/>
            <p:cNvSpPr/>
            <p:nvPr/>
          </p:nvSpPr>
          <p:spPr>
            <a:xfrm>
              <a:off x="7110750" y="3055713"/>
              <a:ext cx="335100" cy="3351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5" name="Google Shape;4215;p37"/>
            <p:cNvGrpSpPr/>
            <p:nvPr/>
          </p:nvGrpSpPr>
          <p:grpSpPr>
            <a:xfrm>
              <a:off x="6722578" y="2667497"/>
              <a:ext cx="1111532" cy="1111532"/>
              <a:chOff x="1644000" y="1453324"/>
              <a:chExt cx="1274400" cy="1274400"/>
            </a:xfrm>
          </p:grpSpPr>
          <p:sp>
            <p:nvSpPr>
              <p:cNvPr id="4216" name="Google Shape;4216;p37"/>
              <p:cNvSpPr/>
              <p:nvPr/>
            </p:nvSpPr>
            <p:spPr>
              <a:xfrm rot="2700000">
                <a:off x="1830632" y="1639956"/>
                <a:ext cx="901137" cy="901137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57163" rotWithShape="0" algn="bl" dir="2640000" dist="57150">
                  <a:schemeClr val="dk2">
                    <a:alpha val="1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37"/>
              <p:cNvSpPr/>
              <p:nvPr/>
            </p:nvSpPr>
            <p:spPr>
              <a:xfrm rot="2700000">
                <a:off x="1902332" y="1711557"/>
                <a:ext cx="757736" cy="757736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18" name="Google Shape;4218;p37"/>
          <p:cNvSpPr txBox="1"/>
          <p:nvPr/>
        </p:nvSpPr>
        <p:spPr>
          <a:xfrm>
            <a:off x="6249325" y="389747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1112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4</a:t>
            </a:r>
            <a:endParaRPr i="1" sz="2000">
              <a:solidFill>
                <a:srgbClr val="1112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19" name="Google Shape;4219;p37"/>
          <p:cNvSpPr txBox="1"/>
          <p:nvPr/>
        </p:nvSpPr>
        <p:spPr>
          <a:xfrm>
            <a:off x="6249375" y="4231224"/>
            <a:ext cx="1804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Analysis of Results</a:t>
            </a:r>
            <a:endParaRPr>
              <a:solidFill>
                <a:srgbClr val="111224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20" name="Google Shape;4220;p37"/>
          <p:cNvSpPr txBox="1"/>
          <p:nvPr/>
        </p:nvSpPr>
        <p:spPr>
          <a:xfrm>
            <a:off x="4445038" y="2211454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1112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3</a:t>
            </a:r>
            <a:endParaRPr i="1" sz="2000">
              <a:solidFill>
                <a:srgbClr val="1112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21" name="Google Shape;4221;p37"/>
          <p:cNvSpPr txBox="1"/>
          <p:nvPr/>
        </p:nvSpPr>
        <p:spPr>
          <a:xfrm>
            <a:off x="4445125" y="1947227"/>
            <a:ext cx="1804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Modelling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4222" name="Google Shape;4222;p37"/>
          <p:cNvGrpSpPr/>
          <p:nvPr/>
        </p:nvGrpSpPr>
        <p:grpSpPr>
          <a:xfrm>
            <a:off x="6990468" y="3086528"/>
            <a:ext cx="321901" cy="310831"/>
            <a:chOff x="3389146" y="2477603"/>
            <a:chExt cx="321901" cy="310831"/>
          </a:xfrm>
        </p:grpSpPr>
        <p:sp>
          <p:nvSpPr>
            <p:cNvPr id="4223" name="Google Shape;4223;p37"/>
            <p:cNvSpPr/>
            <p:nvPr/>
          </p:nvSpPr>
          <p:spPr>
            <a:xfrm>
              <a:off x="3601813" y="2477603"/>
              <a:ext cx="109233" cy="54499"/>
            </a:xfrm>
            <a:custGeom>
              <a:rect b="b" l="l" r="r" t="t"/>
              <a:pathLst>
                <a:path extrusionOk="0" h="1861" w="3730">
                  <a:moveTo>
                    <a:pt x="1865" y="0"/>
                  </a:moveTo>
                  <a:cubicBezTo>
                    <a:pt x="955" y="0"/>
                    <a:pt x="45" y="620"/>
                    <a:pt x="1" y="1860"/>
                  </a:cubicBezTo>
                  <a:lnTo>
                    <a:pt x="1553" y="1860"/>
                  </a:lnTo>
                  <a:lnTo>
                    <a:pt x="1553" y="1236"/>
                  </a:lnTo>
                  <a:lnTo>
                    <a:pt x="2177" y="1236"/>
                  </a:lnTo>
                  <a:lnTo>
                    <a:pt x="2177" y="1860"/>
                  </a:lnTo>
                  <a:lnTo>
                    <a:pt x="3730" y="1860"/>
                  </a:lnTo>
                  <a:cubicBezTo>
                    <a:pt x="3685" y="620"/>
                    <a:pt x="2775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7"/>
            <p:cNvSpPr/>
            <p:nvPr/>
          </p:nvSpPr>
          <p:spPr>
            <a:xfrm>
              <a:off x="3389146" y="2550347"/>
              <a:ext cx="321901" cy="238087"/>
            </a:xfrm>
            <a:custGeom>
              <a:rect b="b" l="l" r="r" t="t"/>
              <a:pathLst>
                <a:path extrusionOk="0" h="8130" w="10992">
                  <a:moveTo>
                    <a:pt x="4423" y="1259"/>
                  </a:moveTo>
                  <a:cubicBezTo>
                    <a:pt x="5144" y="1259"/>
                    <a:pt x="5862" y="1535"/>
                    <a:pt x="6406" y="2088"/>
                  </a:cubicBezTo>
                  <a:cubicBezTo>
                    <a:pt x="8185" y="3832"/>
                    <a:pt x="6931" y="6888"/>
                    <a:pt x="4447" y="6888"/>
                  </a:cubicBezTo>
                  <a:cubicBezTo>
                    <a:pt x="4440" y="6888"/>
                    <a:pt x="4433" y="6888"/>
                    <a:pt x="4426" y="6888"/>
                  </a:cubicBezTo>
                  <a:cubicBezTo>
                    <a:pt x="4418" y="6888"/>
                    <a:pt x="4411" y="6888"/>
                    <a:pt x="4404" y="6888"/>
                  </a:cubicBezTo>
                  <a:cubicBezTo>
                    <a:pt x="1920" y="6888"/>
                    <a:pt x="666" y="3832"/>
                    <a:pt x="2427" y="2088"/>
                  </a:cubicBezTo>
                  <a:cubicBezTo>
                    <a:pt x="2980" y="1535"/>
                    <a:pt x="3703" y="1259"/>
                    <a:pt x="4423" y="1259"/>
                  </a:cubicBezTo>
                  <a:close/>
                  <a:moveTo>
                    <a:pt x="7370" y="1"/>
                  </a:moveTo>
                  <a:cubicBezTo>
                    <a:pt x="7584" y="643"/>
                    <a:pt x="8137" y="1107"/>
                    <a:pt x="8815" y="1232"/>
                  </a:cubicBezTo>
                  <a:lnTo>
                    <a:pt x="8815" y="2499"/>
                  </a:lnTo>
                  <a:lnTo>
                    <a:pt x="10367" y="2499"/>
                  </a:lnTo>
                  <a:lnTo>
                    <a:pt x="10367" y="3462"/>
                  </a:lnTo>
                  <a:lnTo>
                    <a:pt x="8458" y="3462"/>
                  </a:lnTo>
                  <a:cubicBezTo>
                    <a:pt x="8143" y="1341"/>
                    <a:pt x="6299" y="35"/>
                    <a:pt x="4411" y="35"/>
                  </a:cubicBezTo>
                  <a:cubicBezTo>
                    <a:pt x="3408" y="35"/>
                    <a:pt x="2393" y="403"/>
                    <a:pt x="1589" y="1214"/>
                  </a:cubicBezTo>
                  <a:cubicBezTo>
                    <a:pt x="1" y="2802"/>
                    <a:pt x="1" y="5371"/>
                    <a:pt x="1589" y="6942"/>
                  </a:cubicBezTo>
                  <a:cubicBezTo>
                    <a:pt x="2405" y="7763"/>
                    <a:pt x="3415" y="8130"/>
                    <a:pt x="4409" y="8130"/>
                  </a:cubicBezTo>
                  <a:cubicBezTo>
                    <a:pt x="6500" y="8130"/>
                    <a:pt x="8518" y="6506"/>
                    <a:pt x="8494" y="4087"/>
                  </a:cubicBezTo>
                  <a:lnTo>
                    <a:pt x="10992" y="4087"/>
                  </a:lnTo>
                  <a:lnTo>
                    <a:pt x="10992" y="1874"/>
                  </a:lnTo>
                  <a:lnTo>
                    <a:pt x="9439" y="1874"/>
                  </a:lnTo>
                  <a:lnTo>
                    <a:pt x="9439" y="1232"/>
                  </a:lnTo>
                  <a:cubicBezTo>
                    <a:pt x="10117" y="1107"/>
                    <a:pt x="10671" y="643"/>
                    <a:pt x="10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7"/>
            <p:cNvSpPr/>
            <p:nvPr/>
          </p:nvSpPr>
          <p:spPr>
            <a:xfrm>
              <a:off x="3505524" y="2660458"/>
              <a:ext cx="25947" cy="18596"/>
            </a:xfrm>
            <a:custGeom>
              <a:rect b="b" l="l" r="r" t="t"/>
              <a:pathLst>
                <a:path extrusionOk="0" h="635" w="886">
                  <a:moveTo>
                    <a:pt x="440" y="1"/>
                  </a:moveTo>
                  <a:cubicBezTo>
                    <a:pt x="367" y="1"/>
                    <a:pt x="290" y="29"/>
                    <a:pt x="220" y="95"/>
                  </a:cubicBezTo>
                  <a:cubicBezTo>
                    <a:pt x="0" y="328"/>
                    <a:pt x="202" y="635"/>
                    <a:pt x="445" y="635"/>
                  </a:cubicBezTo>
                  <a:cubicBezTo>
                    <a:pt x="519" y="635"/>
                    <a:pt x="595" y="607"/>
                    <a:pt x="666" y="541"/>
                  </a:cubicBezTo>
                  <a:cubicBezTo>
                    <a:pt x="885" y="308"/>
                    <a:pt x="683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7"/>
            <p:cNvSpPr/>
            <p:nvPr/>
          </p:nvSpPr>
          <p:spPr>
            <a:xfrm>
              <a:off x="3480076" y="2605344"/>
              <a:ext cx="76844" cy="39623"/>
            </a:xfrm>
            <a:custGeom>
              <a:rect b="b" l="l" r="r" t="t"/>
              <a:pathLst>
                <a:path extrusionOk="0" h="1353" w="2624">
                  <a:moveTo>
                    <a:pt x="1318" y="1"/>
                  </a:moveTo>
                  <a:cubicBezTo>
                    <a:pt x="857" y="1"/>
                    <a:pt x="393" y="148"/>
                    <a:pt x="0" y="442"/>
                  </a:cubicBezTo>
                  <a:lnTo>
                    <a:pt x="910" y="1352"/>
                  </a:lnTo>
                  <a:cubicBezTo>
                    <a:pt x="1035" y="1290"/>
                    <a:pt x="1173" y="1259"/>
                    <a:pt x="1312" y="1259"/>
                  </a:cubicBezTo>
                  <a:cubicBezTo>
                    <a:pt x="1450" y="1259"/>
                    <a:pt x="1588" y="1290"/>
                    <a:pt x="1713" y="1352"/>
                  </a:cubicBezTo>
                  <a:lnTo>
                    <a:pt x="2623" y="442"/>
                  </a:lnTo>
                  <a:cubicBezTo>
                    <a:pt x="2239" y="148"/>
                    <a:pt x="1780" y="1"/>
                    <a:pt x="1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7"/>
            <p:cNvSpPr/>
            <p:nvPr/>
          </p:nvSpPr>
          <p:spPr>
            <a:xfrm>
              <a:off x="3450293" y="2631349"/>
              <a:ext cx="43400" cy="76844"/>
            </a:xfrm>
            <a:custGeom>
              <a:rect b="b" l="l" r="r" t="t"/>
              <a:pathLst>
                <a:path extrusionOk="0" h="2624" w="1482">
                  <a:moveTo>
                    <a:pt x="571" y="0"/>
                  </a:moveTo>
                  <a:cubicBezTo>
                    <a:pt x="0" y="750"/>
                    <a:pt x="0" y="1874"/>
                    <a:pt x="571" y="2623"/>
                  </a:cubicBezTo>
                  <a:lnTo>
                    <a:pt x="1481" y="1713"/>
                  </a:lnTo>
                  <a:cubicBezTo>
                    <a:pt x="1356" y="1464"/>
                    <a:pt x="1356" y="1160"/>
                    <a:pt x="1481" y="91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7"/>
            <p:cNvSpPr/>
            <p:nvPr/>
          </p:nvSpPr>
          <p:spPr>
            <a:xfrm>
              <a:off x="3543302" y="2631349"/>
              <a:ext cx="43898" cy="76844"/>
            </a:xfrm>
            <a:custGeom>
              <a:rect b="b" l="l" r="r" t="t"/>
              <a:pathLst>
                <a:path extrusionOk="0" h="2624" w="1499">
                  <a:moveTo>
                    <a:pt x="910" y="0"/>
                  </a:moveTo>
                  <a:lnTo>
                    <a:pt x="0" y="910"/>
                  </a:lnTo>
                  <a:cubicBezTo>
                    <a:pt x="125" y="1160"/>
                    <a:pt x="125" y="1464"/>
                    <a:pt x="0" y="1713"/>
                  </a:cubicBezTo>
                  <a:lnTo>
                    <a:pt x="910" y="2623"/>
                  </a:lnTo>
                  <a:cubicBezTo>
                    <a:pt x="1499" y="1874"/>
                    <a:pt x="1499" y="750"/>
                    <a:pt x="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7"/>
            <p:cNvSpPr/>
            <p:nvPr/>
          </p:nvSpPr>
          <p:spPr>
            <a:xfrm>
              <a:off x="3480076" y="2694575"/>
              <a:ext cx="76844" cy="39213"/>
            </a:xfrm>
            <a:custGeom>
              <a:rect b="b" l="l" r="r" t="t"/>
              <a:pathLst>
                <a:path extrusionOk="0" h="1339" w="2624">
                  <a:moveTo>
                    <a:pt x="910" y="0"/>
                  </a:moveTo>
                  <a:lnTo>
                    <a:pt x="0" y="910"/>
                  </a:lnTo>
                  <a:cubicBezTo>
                    <a:pt x="375" y="1196"/>
                    <a:pt x="848" y="1339"/>
                    <a:pt x="1318" y="1339"/>
                  </a:cubicBezTo>
                  <a:cubicBezTo>
                    <a:pt x="1789" y="1339"/>
                    <a:pt x="2257" y="1196"/>
                    <a:pt x="2623" y="910"/>
                  </a:cubicBezTo>
                  <a:lnTo>
                    <a:pt x="1713" y="0"/>
                  </a:lnTo>
                  <a:cubicBezTo>
                    <a:pt x="1588" y="54"/>
                    <a:pt x="1445" y="90"/>
                    <a:pt x="1321" y="90"/>
                  </a:cubicBezTo>
                  <a:cubicBezTo>
                    <a:pt x="1178" y="90"/>
                    <a:pt x="1035" y="54"/>
                    <a:pt x="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0" name="Google Shape;4230;p37"/>
          <p:cNvGrpSpPr/>
          <p:nvPr/>
        </p:nvGrpSpPr>
        <p:grpSpPr>
          <a:xfrm>
            <a:off x="5191441" y="3141085"/>
            <a:ext cx="311446" cy="201715"/>
            <a:chOff x="2722941" y="2532073"/>
            <a:chExt cx="311446" cy="201715"/>
          </a:xfrm>
        </p:grpSpPr>
        <p:sp>
          <p:nvSpPr>
            <p:cNvPr id="4231" name="Google Shape;4231;p37"/>
            <p:cNvSpPr/>
            <p:nvPr/>
          </p:nvSpPr>
          <p:spPr>
            <a:xfrm>
              <a:off x="2786695" y="2587334"/>
              <a:ext cx="18830" cy="18450"/>
            </a:xfrm>
            <a:custGeom>
              <a:rect b="b" l="l" r="r" t="t"/>
              <a:pathLst>
                <a:path extrusionOk="0" h="630" w="643">
                  <a:moveTo>
                    <a:pt x="321" y="0"/>
                  </a:moveTo>
                  <a:cubicBezTo>
                    <a:pt x="165" y="0"/>
                    <a:pt x="9" y="103"/>
                    <a:pt x="0" y="308"/>
                  </a:cubicBezTo>
                  <a:cubicBezTo>
                    <a:pt x="0" y="486"/>
                    <a:pt x="143" y="629"/>
                    <a:pt x="321" y="629"/>
                  </a:cubicBezTo>
                  <a:cubicBezTo>
                    <a:pt x="500" y="629"/>
                    <a:pt x="642" y="486"/>
                    <a:pt x="642" y="308"/>
                  </a:cubicBezTo>
                  <a:cubicBezTo>
                    <a:pt x="633" y="103"/>
                    <a:pt x="477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7"/>
            <p:cNvSpPr/>
            <p:nvPr/>
          </p:nvSpPr>
          <p:spPr>
            <a:xfrm>
              <a:off x="2722941" y="2532073"/>
              <a:ext cx="311446" cy="201715"/>
            </a:xfrm>
            <a:custGeom>
              <a:rect b="b" l="l" r="r" t="t"/>
              <a:pathLst>
                <a:path extrusionOk="0" h="6888" w="10635">
                  <a:moveTo>
                    <a:pt x="9385" y="1249"/>
                  </a:moveTo>
                  <a:lnTo>
                    <a:pt x="9385" y="1874"/>
                  </a:lnTo>
                  <a:lnTo>
                    <a:pt x="4693" y="1874"/>
                  </a:lnTo>
                  <a:lnTo>
                    <a:pt x="4693" y="1249"/>
                  </a:lnTo>
                  <a:close/>
                  <a:moveTo>
                    <a:pt x="9385" y="2498"/>
                  </a:moveTo>
                  <a:lnTo>
                    <a:pt x="9385" y="3123"/>
                  </a:lnTo>
                  <a:lnTo>
                    <a:pt x="4693" y="3123"/>
                  </a:lnTo>
                  <a:lnTo>
                    <a:pt x="4693" y="2498"/>
                  </a:lnTo>
                  <a:close/>
                  <a:moveTo>
                    <a:pt x="2480" y="1267"/>
                  </a:moveTo>
                  <a:cubicBezTo>
                    <a:pt x="3248" y="1267"/>
                    <a:pt x="3694" y="2159"/>
                    <a:pt x="3230" y="2766"/>
                  </a:cubicBezTo>
                  <a:cubicBezTo>
                    <a:pt x="3533" y="2998"/>
                    <a:pt x="3729" y="3355"/>
                    <a:pt x="3729" y="3765"/>
                  </a:cubicBezTo>
                  <a:lnTo>
                    <a:pt x="3729" y="4390"/>
                  </a:lnTo>
                  <a:lnTo>
                    <a:pt x="1231" y="4390"/>
                  </a:lnTo>
                  <a:lnTo>
                    <a:pt x="1231" y="3765"/>
                  </a:lnTo>
                  <a:cubicBezTo>
                    <a:pt x="1231" y="3355"/>
                    <a:pt x="1446" y="2998"/>
                    <a:pt x="1731" y="2766"/>
                  </a:cubicBezTo>
                  <a:cubicBezTo>
                    <a:pt x="1285" y="2159"/>
                    <a:pt x="1713" y="1267"/>
                    <a:pt x="2480" y="1267"/>
                  </a:cubicBezTo>
                  <a:close/>
                  <a:moveTo>
                    <a:pt x="6870" y="3765"/>
                  </a:moveTo>
                  <a:lnTo>
                    <a:pt x="6870" y="4390"/>
                  </a:lnTo>
                  <a:lnTo>
                    <a:pt x="4693" y="4390"/>
                  </a:lnTo>
                  <a:lnTo>
                    <a:pt x="4693" y="3765"/>
                  </a:lnTo>
                  <a:close/>
                  <a:moveTo>
                    <a:pt x="4068" y="5014"/>
                  </a:moveTo>
                  <a:lnTo>
                    <a:pt x="4068" y="5639"/>
                  </a:lnTo>
                  <a:lnTo>
                    <a:pt x="1231" y="5639"/>
                  </a:lnTo>
                  <a:lnTo>
                    <a:pt x="1231" y="5014"/>
                  </a:lnTo>
                  <a:close/>
                  <a:moveTo>
                    <a:pt x="6870" y="5014"/>
                  </a:moveTo>
                  <a:lnTo>
                    <a:pt x="6870" y="5639"/>
                  </a:lnTo>
                  <a:lnTo>
                    <a:pt x="4693" y="5639"/>
                  </a:lnTo>
                  <a:lnTo>
                    <a:pt x="4693" y="5014"/>
                  </a:lnTo>
                  <a:close/>
                  <a:moveTo>
                    <a:pt x="9385" y="3765"/>
                  </a:moveTo>
                  <a:lnTo>
                    <a:pt x="9385" y="5639"/>
                  </a:lnTo>
                  <a:lnTo>
                    <a:pt x="7512" y="5639"/>
                  </a:lnTo>
                  <a:lnTo>
                    <a:pt x="7512" y="3765"/>
                  </a:lnTo>
                  <a:close/>
                  <a:moveTo>
                    <a:pt x="0" y="0"/>
                  </a:moveTo>
                  <a:lnTo>
                    <a:pt x="0" y="6888"/>
                  </a:lnTo>
                  <a:lnTo>
                    <a:pt x="10634" y="6888"/>
                  </a:lnTo>
                  <a:lnTo>
                    <a:pt x="106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7"/>
            <p:cNvSpPr/>
            <p:nvPr/>
          </p:nvSpPr>
          <p:spPr>
            <a:xfrm>
              <a:off x="2961204" y="2660605"/>
              <a:ext cx="18303" cy="18332"/>
            </a:xfrm>
            <a:custGeom>
              <a:rect b="b" l="l" r="r" t="t"/>
              <a:pathLst>
                <a:path extrusionOk="0" h="626" w="625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7"/>
            <p:cNvSpPr/>
            <p:nvPr/>
          </p:nvSpPr>
          <p:spPr>
            <a:xfrm>
              <a:off x="2777792" y="2624028"/>
              <a:ext cx="36606" cy="18332"/>
            </a:xfrm>
            <a:custGeom>
              <a:rect b="b" l="l" r="r" t="t"/>
              <a:pathLst>
                <a:path extrusionOk="0" h="626" w="1250">
                  <a:moveTo>
                    <a:pt x="625" y="1"/>
                  </a:moveTo>
                  <a:cubicBezTo>
                    <a:pt x="286" y="1"/>
                    <a:pt x="1" y="286"/>
                    <a:pt x="1" y="625"/>
                  </a:cubicBezTo>
                  <a:lnTo>
                    <a:pt x="1250" y="625"/>
                  </a:lnTo>
                  <a:cubicBezTo>
                    <a:pt x="1250" y="286"/>
                    <a:pt x="964" y="1"/>
                    <a:pt x="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5" name="Google Shape;4235;p37"/>
          <p:cNvGrpSpPr/>
          <p:nvPr/>
        </p:nvGrpSpPr>
        <p:grpSpPr>
          <a:xfrm>
            <a:off x="3432880" y="3085943"/>
            <a:ext cx="220018" cy="311973"/>
            <a:chOff x="2091205" y="2477193"/>
            <a:chExt cx="220018" cy="311973"/>
          </a:xfrm>
        </p:grpSpPr>
        <p:sp>
          <p:nvSpPr>
            <p:cNvPr id="4236" name="Google Shape;4236;p37"/>
            <p:cNvSpPr/>
            <p:nvPr/>
          </p:nvSpPr>
          <p:spPr>
            <a:xfrm>
              <a:off x="2153904" y="2697182"/>
              <a:ext cx="20412" cy="19885"/>
            </a:xfrm>
            <a:custGeom>
              <a:rect b="b" l="l" r="r" t="t"/>
              <a:pathLst>
                <a:path extrusionOk="0" h="679" w="697">
                  <a:moveTo>
                    <a:pt x="1" y="1"/>
                  </a:moveTo>
                  <a:cubicBezTo>
                    <a:pt x="161" y="286"/>
                    <a:pt x="411" y="518"/>
                    <a:pt x="696" y="679"/>
                  </a:cubicBezTo>
                  <a:lnTo>
                    <a:pt x="696" y="233"/>
                  </a:lnTo>
                  <a:cubicBezTo>
                    <a:pt x="696" y="108"/>
                    <a:pt x="589" y="1"/>
                    <a:pt x="44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7"/>
            <p:cNvSpPr/>
            <p:nvPr/>
          </p:nvSpPr>
          <p:spPr>
            <a:xfrm>
              <a:off x="2153904" y="2614627"/>
              <a:ext cx="95118" cy="27733"/>
            </a:xfrm>
            <a:custGeom>
              <a:rect b="b" l="l" r="r" t="t"/>
              <a:pathLst>
                <a:path extrusionOk="0" h="947" w="3248">
                  <a:moveTo>
                    <a:pt x="1624" y="0"/>
                  </a:moveTo>
                  <a:cubicBezTo>
                    <a:pt x="928" y="0"/>
                    <a:pt x="322" y="375"/>
                    <a:pt x="1" y="946"/>
                  </a:cubicBezTo>
                  <a:lnTo>
                    <a:pt x="3248" y="946"/>
                  </a:lnTo>
                  <a:cubicBezTo>
                    <a:pt x="2927" y="375"/>
                    <a:pt x="2320" y="0"/>
                    <a:pt x="162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7"/>
            <p:cNvSpPr/>
            <p:nvPr/>
          </p:nvSpPr>
          <p:spPr>
            <a:xfrm>
              <a:off x="2229137" y="2697182"/>
              <a:ext cx="19885" cy="19885"/>
            </a:xfrm>
            <a:custGeom>
              <a:rect b="b" l="l" r="r" t="t"/>
              <a:pathLst>
                <a:path extrusionOk="0" h="679" w="679">
                  <a:moveTo>
                    <a:pt x="162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679"/>
                  </a:lnTo>
                  <a:cubicBezTo>
                    <a:pt x="286" y="518"/>
                    <a:pt x="518" y="286"/>
                    <a:pt x="679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7"/>
            <p:cNvSpPr/>
            <p:nvPr/>
          </p:nvSpPr>
          <p:spPr>
            <a:xfrm>
              <a:off x="2146583" y="2660605"/>
              <a:ext cx="110287" cy="64046"/>
            </a:xfrm>
            <a:custGeom>
              <a:rect b="b" l="l" r="r" t="t"/>
              <a:pathLst>
                <a:path extrusionOk="0" h="2187" w="3766">
                  <a:moveTo>
                    <a:pt x="36" y="1"/>
                  </a:moveTo>
                  <a:cubicBezTo>
                    <a:pt x="1" y="197"/>
                    <a:pt x="1" y="411"/>
                    <a:pt x="36" y="625"/>
                  </a:cubicBezTo>
                  <a:lnTo>
                    <a:pt x="697" y="625"/>
                  </a:lnTo>
                  <a:cubicBezTo>
                    <a:pt x="1178" y="625"/>
                    <a:pt x="1571" y="1018"/>
                    <a:pt x="1571" y="1499"/>
                  </a:cubicBezTo>
                  <a:lnTo>
                    <a:pt x="1571" y="2160"/>
                  </a:lnTo>
                  <a:cubicBezTo>
                    <a:pt x="1669" y="2177"/>
                    <a:pt x="1772" y="2186"/>
                    <a:pt x="1877" y="2186"/>
                  </a:cubicBezTo>
                  <a:cubicBezTo>
                    <a:pt x="1981" y="2186"/>
                    <a:pt x="2088" y="2177"/>
                    <a:pt x="2195" y="2160"/>
                  </a:cubicBezTo>
                  <a:lnTo>
                    <a:pt x="2195" y="1410"/>
                  </a:lnTo>
                  <a:cubicBezTo>
                    <a:pt x="2195" y="982"/>
                    <a:pt x="2552" y="625"/>
                    <a:pt x="2981" y="625"/>
                  </a:cubicBezTo>
                  <a:lnTo>
                    <a:pt x="3730" y="625"/>
                  </a:lnTo>
                  <a:cubicBezTo>
                    <a:pt x="3766" y="411"/>
                    <a:pt x="3766" y="197"/>
                    <a:pt x="373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7"/>
            <p:cNvSpPr/>
            <p:nvPr/>
          </p:nvSpPr>
          <p:spPr>
            <a:xfrm>
              <a:off x="2091205" y="2522672"/>
              <a:ext cx="220018" cy="266494"/>
            </a:xfrm>
            <a:custGeom>
              <a:rect b="b" l="l" r="r" t="t"/>
              <a:pathLst>
                <a:path extrusionOk="0" h="9100" w="7513">
                  <a:moveTo>
                    <a:pt x="3765" y="2552"/>
                  </a:moveTo>
                  <a:cubicBezTo>
                    <a:pt x="6067" y="2552"/>
                    <a:pt x="7138" y="5406"/>
                    <a:pt x="5407" y="6905"/>
                  </a:cubicBezTo>
                  <a:lnTo>
                    <a:pt x="6263" y="6905"/>
                  </a:lnTo>
                  <a:lnTo>
                    <a:pt x="6263" y="7530"/>
                  </a:lnTo>
                  <a:lnTo>
                    <a:pt x="1249" y="7530"/>
                  </a:lnTo>
                  <a:lnTo>
                    <a:pt x="1249" y="6905"/>
                  </a:lnTo>
                  <a:lnTo>
                    <a:pt x="2106" y="6905"/>
                  </a:lnTo>
                  <a:cubicBezTo>
                    <a:pt x="393" y="5406"/>
                    <a:pt x="1446" y="2552"/>
                    <a:pt x="3765" y="2552"/>
                  </a:cubicBezTo>
                  <a:close/>
                  <a:moveTo>
                    <a:pt x="0" y="0"/>
                  </a:moveTo>
                  <a:lnTo>
                    <a:pt x="0" y="9100"/>
                  </a:lnTo>
                  <a:lnTo>
                    <a:pt x="7512" y="9100"/>
                  </a:lnTo>
                  <a:lnTo>
                    <a:pt x="7512" y="0"/>
                  </a:lnTo>
                  <a:lnTo>
                    <a:pt x="6263" y="0"/>
                  </a:lnTo>
                  <a:lnTo>
                    <a:pt x="6263" y="1249"/>
                  </a:lnTo>
                  <a:lnTo>
                    <a:pt x="1249" y="12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7"/>
            <p:cNvSpPr/>
            <p:nvPr/>
          </p:nvSpPr>
          <p:spPr>
            <a:xfrm>
              <a:off x="2146056" y="2477193"/>
              <a:ext cx="110287" cy="63783"/>
            </a:xfrm>
            <a:custGeom>
              <a:rect b="b" l="l" r="r" t="t"/>
              <a:pathLst>
                <a:path extrusionOk="0" h="2178" w="3766">
                  <a:moveTo>
                    <a:pt x="1878" y="0"/>
                  </a:moveTo>
                  <a:cubicBezTo>
                    <a:pt x="1537" y="0"/>
                    <a:pt x="1268" y="279"/>
                    <a:pt x="1268" y="625"/>
                  </a:cubicBezTo>
                  <a:lnTo>
                    <a:pt x="1268" y="947"/>
                  </a:lnTo>
                  <a:lnTo>
                    <a:pt x="1" y="947"/>
                  </a:lnTo>
                  <a:lnTo>
                    <a:pt x="1" y="2178"/>
                  </a:lnTo>
                  <a:lnTo>
                    <a:pt x="3766" y="2178"/>
                  </a:lnTo>
                  <a:lnTo>
                    <a:pt x="3766" y="947"/>
                  </a:lnTo>
                  <a:lnTo>
                    <a:pt x="2517" y="947"/>
                  </a:lnTo>
                  <a:lnTo>
                    <a:pt x="2517" y="643"/>
                  </a:lnTo>
                  <a:cubicBezTo>
                    <a:pt x="2517" y="304"/>
                    <a:pt x="2249" y="1"/>
                    <a:pt x="1910" y="1"/>
                  </a:cubicBezTo>
                  <a:cubicBezTo>
                    <a:pt x="1900" y="0"/>
                    <a:pt x="1889" y="0"/>
                    <a:pt x="187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2" name="Google Shape;4242;p37"/>
          <p:cNvGrpSpPr/>
          <p:nvPr/>
        </p:nvGrpSpPr>
        <p:grpSpPr>
          <a:xfrm>
            <a:off x="1582729" y="3095095"/>
            <a:ext cx="311973" cy="293670"/>
            <a:chOff x="1368041" y="2486095"/>
            <a:chExt cx="311973" cy="293670"/>
          </a:xfrm>
        </p:grpSpPr>
        <p:sp>
          <p:nvSpPr>
            <p:cNvPr id="4243" name="Google Shape;4243;p37"/>
            <p:cNvSpPr/>
            <p:nvPr/>
          </p:nvSpPr>
          <p:spPr>
            <a:xfrm>
              <a:off x="1422892" y="2678908"/>
              <a:ext cx="201715" cy="100858"/>
            </a:xfrm>
            <a:custGeom>
              <a:rect b="b" l="l" r="r" t="t"/>
              <a:pathLst>
                <a:path extrusionOk="0" h="3444" w="6888">
                  <a:moveTo>
                    <a:pt x="3766" y="625"/>
                  </a:moveTo>
                  <a:lnTo>
                    <a:pt x="3766" y="1249"/>
                  </a:lnTo>
                  <a:lnTo>
                    <a:pt x="3141" y="1249"/>
                  </a:lnTo>
                  <a:lnTo>
                    <a:pt x="3141" y="625"/>
                  </a:lnTo>
                  <a:close/>
                  <a:moveTo>
                    <a:pt x="3766" y="1891"/>
                  </a:moveTo>
                  <a:lnTo>
                    <a:pt x="3766" y="2516"/>
                  </a:lnTo>
                  <a:lnTo>
                    <a:pt x="3141" y="2516"/>
                  </a:lnTo>
                  <a:lnTo>
                    <a:pt x="3141" y="1891"/>
                  </a:lnTo>
                  <a:close/>
                  <a:moveTo>
                    <a:pt x="875" y="0"/>
                  </a:moveTo>
                  <a:lnTo>
                    <a:pt x="1" y="3444"/>
                  </a:lnTo>
                  <a:lnTo>
                    <a:pt x="6888" y="3444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7"/>
            <p:cNvSpPr/>
            <p:nvPr/>
          </p:nvSpPr>
          <p:spPr>
            <a:xfrm>
              <a:off x="1606831" y="2632901"/>
              <a:ext cx="73183" cy="27733"/>
            </a:xfrm>
            <a:custGeom>
              <a:rect b="b" l="l" r="r" t="t"/>
              <a:pathLst>
                <a:path extrusionOk="0" h="947" w="2499">
                  <a:moveTo>
                    <a:pt x="0" y="1"/>
                  </a:moveTo>
                  <a:lnTo>
                    <a:pt x="232" y="947"/>
                  </a:lnTo>
                  <a:lnTo>
                    <a:pt x="2498" y="947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7"/>
            <p:cNvSpPr/>
            <p:nvPr/>
          </p:nvSpPr>
          <p:spPr>
            <a:xfrm>
              <a:off x="1453202" y="2632901"/>
              <a:ext cx="141124" cy="27733"/>
            </a:xfrm>
            <a:custGeom>
              <a:rect b="b" l="l" r="r" t="t"/>
              <a:pathLst>
                <a:path extrusionOk="0" h="947" w="4819">
                  <a:moveTo>
                    <a:pt x="233" y="1"/>
                  </a:moveTo>
                  <a:lnTo>
                    <a:pt x="1" y="947"/>
                  </a:lnTo>
                  <a:lnTo>
                    <a:pt x="4818" y="947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7"/>
            <p:cNvSpPr/>
            <p:nvPr/>
          </p:nvSpPr>
          <p:spPr>
            <a:xfrm>
              <a:off x="1368041" y="2678908"/>
              <a:ext cx="61674" cy="100858"/>
            </a:xfrm>
            <a:custGeom>
              <a:rect b="b" l="l" r="r" t="t"/>
              <a:pathLst>
                <a:path extrusionOk="0" h="3444" w="2106">
                  <a:moveTo>
                    <a:pt x="0" y="0"/>
                  </a:moveTo>
                  <a:lnTo>
                    <a:pt x="0" y="3444"/>
                  </a:lnTo>
                  <a:lnTo>
                    <a:pt x="1249" y="34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7"/>
            <p:cNvSpPr/>
            <p:nvPr/>
          </p:nvSpPr>
          <p:spPr>
            <a:xfrm>
              <a:off x="1368041" y="2632901"/>
              <a:ext cx="72656" cy="27733"/>
            </a:xfrm>
            <a:custGeom>
              <a:rect b="b" l="l" r="r" t="t"/>
              <a:pathLst>
                <a:path extrusionOk="0" h="947" w="2481">
                  <a:moveTo>
                    <a:pt x="0" y="1"/>
                  </a:moveTo>
                  <a:lnTo>
                    <a:pt x="0" y="947"/>
                  </a:lnTo>
                  <a:lnTo>
                    <a:pt x="2248" y="947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7"/>
            <p:cNvSpPr/>
            <p:nvPr/>
          </p:nvSpPr>
          <p:spPr>
            <a:xfrm>
              <a:off x="1618311" y="2678908"/>
              <a:ext cx="61703" cy="100858"/>
            </a:xfrm>
            <a:custGeom>
              <a:rect b="b" l="l" r="r" t="t"/>
              <a:pathLst>
                <a:path extrusionOk="0" h="3444" w="2107">
                  <a:moveTo>
                    <a:pt x="1" y="0"/>
                  </a:moveTo>
                  <a:lnTo>
                    <a:pt x="857" y="3444"/>
                  </a:lnTo>
                  <a:lnTo>
                    <a:pt x="2106" y="34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7"/>
            <p:cNvSpPr/>
            <p:nvPr/>
          </p:nvSpPr>
          <p:spPr>
            <a:xfrm>
              <a:off x="1450596" y="2486095"/>
              <a:ext cx="146337" cy="73183"/>
            </a:xfrm>
            <a:custGeom>
              <a:rect b="b" l="l" r="r" t="t"/>
              <a:pathLst>
                <a:path extrusionOk="0" h="2499" w="4997">
                  <a:moveTo>
                    <a:pt x="0" y="0"/>
                  </a:moveTo>
                  <a:lnTo>
                    <a:pt x="625" y="1570"/>
                  </a:lnTo>
                  <a:lnTo>
                    <a:pt x="1874" y="1570"/>
                  </a:lnTo>
                  <a:lnTo>
                    <a:pt x="1874" y="2498"/>
                  </a:lnTo>
                  <a:lnTo>
                    <a:pt x="3123" y="2498"/>
                  </a:lnTo>
                  <a:lnTo>
                    <a:pt x="3123" y="1570"/>
                  </a:lnTo>
                  <a:lnTo>
                    <a:pt x="4372" y="1570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7"/>
            <p:cNvSpPr/>
            <p:nvPr/>
          </p:nvSpPr>
          <p:spPr>
            <a:xfrm>
              <a:off x="1487173" y="2578050"/>
              <a:ext cx="73183" cy="36606"/>
            </a:xfrm>
            <a:custGeom>
              <a:rect b="b" l="l" r="r" t="t"/>
              <a:pathLst>
                <a:path extrusionOk="0" h="1250" w="2499">
                  <a:moveTo>
                    <a:pt x="322" y="0"/>
                  </a:moveTo>
                  <a:cubicBezTo>
                    <a:pt x="214" y="447"/>
                    <a:pt x="125" y="821"/>
                    <a:pt x="0" y="1249"/>
                  </a:cubicBezTo>
                  <a:lnTo>
                    <a:pt x="2498" y="1249"/>
                  </a:lnTo>
                  <a:cubicBezTo>
                    <a:pt x="2391" y="821"/>
                    <a:pt x="2302" y="447"/>
                    <a:pt x="219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1" name="Google Shape;4251;p37"/>
          <p:cNvGrpSpPr/>
          <p:nvPr/>
        </p:nvGrpSpPr>
        <p:grpSpPr>
          <a:xfrm>
            <a:off x="7893558" y="2198919"/>
            <a:ext cx="413727" cy="404869"/>
            <a:chOff x="5573871" y="1447369"/>
            <a:chExt cx="413727" cy="404869"/>
          </a:xfrm>
        </p:grpSpPr>
        <p:grpSp>
          <p:nvGrpSpPr>
            <p:cNvPr id="4252" name="Google Shape;4252;p37"/>
            <p:cNvGrpSpPr/>
            <p:nvPr/>
          </p:nvGrpSpPr>
          <p:grpSpPr>
            <a:xfrm>
              <a:off x="5573871" y="1447369"/>
              <a:ext cx="202261" cy="404869"/>
              <a:chOff x="8432858" y="451550"/>
              <a:chExt cx="257100" cy="514642"/>
            </a:xfrm>
          </p:grpSpPr>
          <p:cxnSp>
            <p:nvCxnSpPr>
              <p:cNvPr id="4253" name="Google Shape;4253;p37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4" name="Google Shape;4254;p37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55" name="Google Shape;4255;p37"/>
            <p:cNvGrpSpPr/>
            <p:nvPr/>
          </p:nvGrpSpPr>
          <p:grpSpPr>
            <a:xfrm>
              <a:off x="5683132" y="1447369"/>
              <a:ext cx="202261" cy="404869"/>
              <a:chOff x="8432858" y="451550"/>
              <a:chExt cx="257100" cy="514642"/>
            </a:xfrm>
          </p:grpSpPr>
          <p:cxnSp>
            <p:nvCxnSpPr>
              <p:cNvPr id="4256" name="Google Shape;4256;p37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7" name="Google Shape;4257;p37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58" name="Google Shape;4258;p37"/>
            <p:cNvGrpSpPr/>
            <p:nvPr/>
          </p:nvGrpSpPr>
          <p:grpSpPr>
            <a:xfrm>
              <a:off x="5785337" y="1447369"/>
              <a:ext cx="202261" cy="404869"/>
              <a:chOff x="8432858" y="451550"/>
              <a:chExt cx="257100" cy="514642"/>
            </a:xfrm>
          </p:grpSpPr>
          <p:cxnSp>
            <p:nvCxnSpPr>
              <p:cNvPr id="4259" name="Google Shape;4259;p37"/>
              <p:cNvCxnSpPr/>
              <p:nvPr/>
            </p:nvCxnSpPr>
            <p:spPr>
              <a:xfrm>
                <a:off x="8434200" y="451550"/>
                <a:ext cx="254100" cy="26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0" name="Google Shape;4260;p37"/>
              <p:cNvCxnSpPr/>
              <p:nvPr/>
            </p:nvCxnSpPr>
            <p:spPr>
              <a:xfrm flipH="1">
                <a:off x="8432858" y="709092"/>
                <a:ext cx="2571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261" name="Google Shape;4261;p37"/>
          <p:cNvSpPr txBox="1"/>
          <p:nvPr>
            <p:ph type="ctrTitle"/>
          </p:nvPr>
        </p:nvSpPr>
        <p:spPr>
          <a:xfrm flipH="1">
            <a:off x="2187075" y="445025"/>
            <a:ext cx="47697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p38"/>
          <p:cNvSpPr txBox="1"/>
          <p:nvPr>
            <p:ph type="ctrTitle"/>
          </p:nvPr>
        </p:nvSpPr>
        <p:spPr>
          <a:xfrm flipH="1">
            <a:off x="2515250" y="445025"/>
            <a:ext cx="41133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4267" name="Google Shape;4267;p38"/>
          <p:cNvGrpSpPr/>
          <p:nvPr/>
        </p:nvGrpSpPr>
        <p:grpSpPr>
          <a:xfrm flipH="1">
            <a:off x="709800" y="431625"/>
            <a:ext cx="529200" cy="529200"/>
            <a:chOff x="797275" y="458600"/>
            <a:chExt cx="529200" cy="529200"/>
          </a:xfrm>
        </p:grpSpPr>
        <p:sp>
          <p:nvSpPr>
            <p:cNvPr id="4268" name="Google Shape;4268;p38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0" name="Google Shape;4270;p38"/>
          <p:cNvGrpSpPr/>
          <p:nvPr/>
        </p:nvGrpSpPr>
        <p:grpSpPr>
          <a:xfrm>
            <a:off x="7491650" y="4476028"/>
            <a:ext cx="1111500" cy="455200"/>
            <a:chOff x="5376300" y="458600"/>
            <a:chExt cx="1111500" cy="455200"/>
          </a:xfrm>
        </p:grpSpPr>
        <p:sp>
          <p:nvSpPr>
            <p:cNvPr id="4271" name="Google Shape;4271;p38"/>
            <p:cNvSpPr/>
            <p:nvPr/>
          </p:nvSpPr>
          <p:spPr>
            <a:xfrm>
              <a:off x="53763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63737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89845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615952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64206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53763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563737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89845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615952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64206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53763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563737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589845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615952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64206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86" name="Google Shape;4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75" y="2267750"/>
            <a:ext cx="5814050" cy="287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7" name="Google Shape;4287;p38"/>
          <p:cNvGrpSpPr/>
          <p:nvPr/>
        </p:nvGrpSpPr>
        <p:grpSpPr>
          <a:xfrm rot="3057610">
            <a:off x="803192" y="2332823"/>
            <a:ext cx="1659333" cy="173908"/>
            <a:chOff x="684450" y="451550"/>
            <a:chExt cx="3132000" cy="522000"/>
          </a:xfrm>
        </p:grpSpPr>
        <p:sp>
          <p:nvSpPr>
            <p:cNvPr id="4288" name="Google Shape;4288;p38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1" name="Google Shape;4301;p38"/>
          <p:cNvSpPr txBox="1"/>
          <p:nvPr/>
        </p:nvSpPr>
        <p:spPr>
          <a:xfrm>
            <a:off x="204825" y="1340829"/>
            <a:ext cx="1804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Corr = 80%</a:t>
            </a:r>
            <a:endParaRPr i="1" sz="20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302" name="Google Shape;43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850" y="2100437"/>
            <a:ext cx="5830802" cy="8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3" name="Google Shape;4303;p38"/>
          <p:cNvSpPr txBox="1"/>
          <p:nvPr>
            <p:ph idx="3" type="title"/>
          </p:nvPr>
        </p:nvSpPr>
        <p:spPr>
          <a:xfrm>
            <a:off x="1936025" y="1176500"/>
            <a:ext cx="5138100" cy="804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start grid and finish ranking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p39"/>
          <p:cNvSpPr txBox="1"/>
          <p:nvPr>
            <p:ph type="ctrTitle"/>
          </p:nvPr>
        </p:nvSpPr>
        <p:spPr>
          <a:xfrm flipH="1">
            <a:off x="2515250" y="445025"/>
            <a:ext cx="41133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309" name="Google Shape;4309;p39"/>
          <p:cNvSpPr txBox="1"/>
          <p:nvPr>
            <p:ph idx="3" type="title"/>
          </p:nvPr>
        </p:nvSpPr>
        <p:spPr>
          <a:xfrm>
            <a:off x="1936025" y="1176500"/>
            <a:ext cx="5138100" cy="804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manufacturer and grid and finish ranking</a:t>
            </a:r>
            <a:endParaRPr/>
          </a:p>
        </p:txBody>
      </p:sp>
      <p:grpSp>
        <p:nvGrpSpPr>
          <p:cNvPr id="4310" name="Google Shape;4310;p39"/>
          <p:cNvGrpSpPr/>
          <p:nvPr/>
        </p:nvGrpSpPr>
        <p:grpSpPr>
          <a:xfrm flipH="1">
            <a:off x="8141125" y="4229225"/>
            <a:ext cx="529200" cy="529200"/>
            <a:chOff x="797275" y="458600"/>
            <a:chExt cx="529200" cy="529200"/>
          </a:xfrm>
        </p:grpSpPr>
        <p:sp>
          <p:nvSpPr>
            <p:cNvPr id="4311" name="Google Shape;4311;p39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39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3" name="Google Shape;4313;p39"/>
          <p:cNvGrpSpPr/>
          <p:nvPr/>
        </p:nvGrpSpPr>
        <p:grpSpPr>
          <a:xfrm>
            <a:off x="387925" y="559303"/>
            <a:ext cx="1111500" cy="455200"/>
            <a:chOff x="5376300" y="458600"/>
            <a:chExt cx="1111500" cy="455200"/>
          </a:xfrm>
        </p:grpSpPr>
        <p:sp>
          <p:nvSpPr>
            <p:cNvPr id="4314" name="Google Shape;4314;p39"/>
            <p:cNvSpPr/>
            <p:nvPr/>
          </p:nvSpPr>
          <p:spPr>
            <a:xfrm>
              <a:off x="53763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9"/>
            <p:cNvSpPr/>
            <p:nvPr/>
          </p:nvSpPr>
          <p:spPr>
            <a:xfrm>
              <a:off x="563737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9"/>
            <p:cNvSpPr/>
            <p:nvPr/>
          </p:nvSpPr>
          <p:spPr>
            <a:xfrm>
              <a:off x="589845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9"/>
            <p:cNvSpPr/>
            <p:nvPr/>
          </p:nvSpPr>
          <p:spPr>
            <a:xfrm>
              <a:off x="615952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9"/>
            <p:cNvSpPr/>
            <p:nvPr/>
          </p:nvSpPr>
          <p:spPr>
            <a:xfrm>
              <a:off x="64206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9"/>
            <p:cNvSpPr/>
            <p:nvPr/>
          </p:nvSpPr>
          <p:spPr>
            <a:xfrm>
              <a:off x="53763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9"/>
            <p:cNvSpPr/>
            <p:nvPr/>
          </p:nvSpPr>
          <p:spPr>
            <a:xfrm>
              <a:off x="563737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9"/>
            <p:cNvSpPr/>
            <p:nvPr/>
          </p:nvSpPr>
          <p:spPr>
            <a:xfrm>
              <a:off x="589845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9"/>
            <p:cNvSpPr/>
            <p:nvPr/>
          </p:nvSpPr>
          <p:spPr>
            <a:xfrm>
              <a:off x="615952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9"/>
            <p:cNvSpPr/>
            <p:nvPr/>
          </p:nvSpPr>
          <p:spPr>
            <a:xfrm>
              <a:off x="64206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9"/>
            <p:cNvSpPr/>
            <p:nvPr/>
          </p:nvSpPr>
          <p:spPr>
            <a:xfrm>
              <a:off x="53763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9"/>
            <p:cNvSpPr/>
            <p:nvPr/>
          </p:nvSpPr>
          <p:spPr>
            <a:xfrm>
              <a:off x="563737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9"/>
            <p:cNvSpPr/>
            <p:nvPr/>
          </p:nvSpPr>
          <p:spPr>
            <a:xfrm>
              <a:off x="589845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9"/>
            <p:cNvSpPr/>
            <p:nvPr/>
          </p:nvSpPr>
          <p:spPr>
            <a:xfrm>
              <a:off x="615952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9"/>
            <p:cNvSpPr/>
            <p:nvPr/>
          </p:nvSpPr>
          <p:spPr>
            <a:xfrm>
              <a:off x="64206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29" name="Google Shape;4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375" y="2149725"/>
            <a:ext cx="5787673" cy="287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0" name="Google Shape;4330;p39"/>
          <p:cNvGrpSpPr/>
          <p:nvPr/>
        </p:nvGrpSpPr>
        <p:grpSpPr>
          <a:xfrm rot="3057610">
            <a:off x="2173292" y="2690248"/>
            <a:ext cx="1659333" cy="173908"/>
            <a:chOff x="684450" y="451550"/>
            <a:chExt cx="3132000" cy="522000"/>
          </a:xfrm>
        </p:grpSpPr>
        <p:sp>
          <p:nvSpPr>
            <p:cNvPr id="4331" name="Google Shape;4331;p39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9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9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9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9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9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9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9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9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9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9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9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9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44" name="Google Shape;43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500" y="2149725"/>
            <a:ext cx="4444495" cy="10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5" name="Google Shape;4345;p39"/>
          <p:cNvSpPr txBox="1"/>
          <p:nvPr/>
        </p:nvSpPr>
        <p:spPr>
          <a:xfrm>
            <a:off x="949450" y="1980800"/>
            <a:ext cx="2237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7.43</a:t>
            </a:r>
            <a:endParaRPr i="1" sz="20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p40"/>
          <p:cNvSpPr txBox="1"/>
          <p:nvPr>
            <p:ph type="ctrTitle"/>
          </p:nvPr>
        </p:nvSpPr>
        <p:spPr>
          <a:xfrm flipH="1">
            <a:off x="2515250" y="445025"/>
            <a:ext cx="4113300" cy="1008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351" name="Google Shape;4351;p40"/>
          <p:cNvSpPr txBox="1"/>
          <p:nvPr>
            <p:ph idx="3" type="title"/>
          </p:nvPr>
        </p:nvSpPr>
        <p:spPr>
          <a:xfrm>
            <a:off x="1936025" y="1176500"/>
            <a:ext cx="5138100" cy="8043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driver and final victory</a:t>
            </a:r>
            <a:endParaRPr/>
          </a:p>
        </p:txBody>
      </p:sp>
      <p:grpSp>
        <p:nvGrpSpPr>
          <p:cNvPr id="4352" name="Google Shape;4352;p40"/>
          <p:cNvGrpSpPr/>
          <p:nvPr/>
        </p:nvGrpSpPr>
        <p:grpSpPr>
          <a:xfrm flipH="1">
            <a:off x="8141125" y="4229225"/>
            <a:ext cx="529200" cy="529200"/>
            <a:chOff x="797275" y="458600"/>
            <a:chExt cx="529200" cy="529200"/>
          </a:xfrm>
        </p:grpSpPr>
        <p:sp>
          <p:nvSpPr>
            <p:cNvPr id="4353" name="Google Shape;4353;p40"/>
            <p:cNvSpPr/>
            <p:nvPr/>
          </p:nvSpPr>
          <p:spPr>
            <a:xfrm>
              <a:off x="797275" y="458600"/>
              <a:ext cx="529200" cy="529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40"/>
            <p:cNvSpPr/>
            <p:nvPr/>
          </p:nvSpPr>
          <p:spPr>
            <a:xfrm>
              <a:off x="853700" y="515050"/>
              <a:ext cx="416400" cy="41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5" name="Google Shape;4355;p40"/>
          <p:cNvGrpSpPr/>
          <p:nvPr/>
        </p:nvGrpSpPr>
        <p:grpSpPr>
          <a:xfrm>
            <a:off x="387925" y="559303"/>
            <a:ext cx="1111500" cy="455200"/>
            <a:chOff x="5376300" y="458600"/>
            <a:chExt cx="1111500" cy="455200"/>
          </a:xfrm>
        </p:grpSpPr>
        <p:sp>
          <p:nvSpPr>
            <p:cNvPr id="4356" name="Google Shape;4356;p40"/>
            <p:cNvSpPr/>
            <p:nvPr/>
          </p:nvSpPr>
          <p:spPr>
            <a:xfrm>
              <a:off x="53763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40"/>
            <p:cNvSpPr/>
            <p:nvPr/>
          </p:nvSpPr>
          <p:spPr>
            <a:xfrm>
              <a:off x="563737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40"/>
            <p:cNvSpPr/>
            <p:nvPr/>
          </p:nvSpPr>
          <p:spPr>
            <a:xfrm>
              <a:off x="589845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40"/>
            <p:cNvSpPr/>
            <p:nvPr/>
          </p:nvSpPr>
          <p:spPr>
            <a:xfrm>
              <a:off x="6159525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40"/>
            <p:cNvSpPr/>
            <p:nvPr/>
          </p:nvSpPr>
          <p:spPr>
            <a:xfrm>
              <a:off x="6420600" y="4586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40"/>
            <p:cNvSpPr/>
            <p:nvPr/>
          </p:nvSpPr>
          <p:spPr>
            <a:xfrm>
              <a:off x="53763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40"/>
            <p:cNvSpPr/>
            <p:nvPr/>
          </p:nvSpPr>
          <p:spPr>
            <a:xfrm>
              <a:off x="563737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40"/>
            <p:cNvSpPr/>
            <p:nvPr/>
          </p:nvSpPr>
          <p:spPr>
            <a:xfrm>
              <a:off x="589845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40"/>
            <p:cNvSpPr/>
            <p:nvPr/>
          </p:nvSpPr>
          <p:spPr>
            <a:xfrm>
              <a:off x="6159525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40"/>
            <p:cNvSpPr/>
            <p:nvPr/>
          </p:nvSpPr>
          <p:spPr>
            <a:xfrm>
              <a:off x="6420600" y="65275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40"/>
            <p:cNvSpPr/>
            <p:nvPr/>
          </p:nvSpPr>
          <p:spPr>
            <a:xfrm>
              <a:off x="53763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40"/>
            <p:cNvSpPr/>
            <p:nvPr/>
          </p:nvSpPr>
          <p:spPr>
            <a:xfrm>
              <a:off x="563737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40"/>
            <p:cNvSpPr/>
            <p:nvPr/>
          </p:nvSpPr>
          <p:spPr>
            <a:xfrm>
              <a:off x="589845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40"/>
            <p:cNvSpPr/>
            <p:nvPr/>
          </p:nvSpPr>
          <p:spPr>
            <a:xfrm>
              <a:off x="6159525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40"/>
            <p:cNvSpPr/>
            <p:nvPr/>
          </p:nvSpPr>
          <p:spPr>
            <a:xfrm>
              <a:off x="6420600" y="846900"/>
              <a:ext cx="67200" cy="6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71" name="Google Shape;4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00" y="2299294"/>
            <a:ext cx="3713343" cy="210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2" name="Google Shape;43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582" y="2285250"/>
            <a:ext cx="3713343" cy="21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3" name="Google Shape;437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675" y="793473"/>
            <a:ext cx="1793145" cy="10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4" name="Google Shape;437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4800" y="1630788"/>
            <a:ext cx="1384400" cy="1333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5" name="Google Shape;4375;p40"/>
          <p:cNvGrpSpPr/>
          <p:nvPr/>
        </p:nvGrpSpPr>
        <p:grpSpPr>
          <a:xfrm rot="8354804">
            <a:off x="6898667" y="3192252"/>
            <a:ext cx="1178333" cy="173946"/>
            <a:chOff x="684450" y="451550"/>
            <a:chExt cx="3132000" cy="522000"/>
          </a:xfrm>
        </p:grpSpPr>
        <p:sp>
          <p:nvSpPr>
            <p:cNvPr id="4376" name="Google Shape;4376;p40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40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40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40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40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40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40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40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40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40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40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40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40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9" name="Google Shape;4389;p40"/>
          <p:cNvGrpSpPr/>
          <p:nvPr/>
        </p:nvGrpSpPr>
        <p:grpSpPr>
          <a:xfrm rot="8405518">
            <a:off x="5646652" y="2142849"/>
            <a:ext cx="1659348" cy="173912"/>
            <a:chOff x="684450" y="451550"/>
            <a:chExt cx="3132000" cy="522000"/>
          </a:xfrm>
        </p:grpSpPr>
        <p:sp>
          <p:nvSpPr>
            <p:cNvPr id="4390" name="Google Shape;4390;p40"/>
            <p:cNvSpPr/>
            <p:nvPr/>
          </p:nvSpPr>
          <p:spPr>
            <a:xfrm>
              <a:off x="684450" y="451550"/>
              <a:ext cx="3132000" cy="522000"/>
            </a:xfrm>
            <a:prstGeom prst="roundRect">
              <a:avLst>
                <a:gd fmla="val 2499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40"/>
            <p:cNvSpPr/>
            <p:nvPr/>
          </p:nvSpPr>
          <p:spPr>
            <a:xfrm>
              <a:off x="945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40"/>
            <p:cNvSpPr/>
            <p:nvPr/>
          </p:nvSpPr>
          <p:spPr>
            <a:xfrm>
              <a:off x="1206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40"/>
            <p:cNvSpPr/>
            <p:nvPr/>
          </p:nvSpPr>
          <p:spPr>
            <a:xfrm>
              <a:off x="1467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40"/>
            <p:cNvSpPr/>
            <p:nvPr/>
          </p:nvSpPr>
          <p:spPr>
            <a:xfrm>
              <a:off x="1728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40"/>
            <p:cNvSpPr/>
            <p:nvPr/>
          </p:nvSpPr>
          <p:spPr>
            <a:xfrm>
              <a:off x="1989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40"/>
            <p:cNvSpPr/>
            <p:nvPr/>
          </p:nvSpPr>
          <p:spPr>
            <a:xfrm>
              <a:off x="2250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40"/>
            <p:cNvSpPr/>
            <p:nvPr/>
          </p:nvSpPr>
          <p:spPr>
            <a:xfrm>
              <a:off x="2511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40"/>
            <p:cNvSpPr/>
            <p:nvPr/>
          </p:nvSpPr>
          <p:spPr>
            <a:xfrm>
              <a:off x="2772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40"/>
            <p:cNvSpPr/>
            <p:nvPr/>
          </p:nvSpPr>
          <p:spPr>
            <a:xfrm>
              <a:off x="3033450" y="451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40"/>
            <p:cNvSpPr/>
            <p:nvPr/>
          </p:nvSpPr>
          <p:spPr>
            <a:xfrm>
              <a:off x="3294450" y="712550"/>
              <a:ext cx="261000" cy="26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40"/>
            <p:cNvSpPr/>
            <p:nvPr/>
          </p:nvSpPr>
          <p:spPr>
            <a:xfrm>
              <a:off x="3555450" y="451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40"/>
            <p:cNvSpPr/>
            <p:nvPr/>
          </p:nvSpPr>
          <p:spPr>
            <a:xfrm flipH="1" rot="-5400000">
              <a:off x="684450" y="712550"/>
              <a:ext cx="261000" cy="2610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iving School by Slidesgo">
  <a:themeElements>
    <a:clrScheme name="Simple Light">
      <a:dk1>
        <a:srgbClr val="FFFFFF"/>
      </a:dk1>
      <a:lt1>
        <a:srgbClr val="25284F"/>
      </a:lt1>
      <a:dk2>
        <a:srgbClr val="111224"/>
      </a:dk2>
      <a:lt2>
        <a:srgbClr val="FEDE00"/>
      </a:lt2>
      <a:accent1>
        <a:srgbClr val="FBAB18"/>
      </a:accent1>
      <a:accent2>
        <a:srgbClr val="F4683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2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